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97" r:id="rId3"/>
    <p:sldId id="318" r:id="rId4"/>
    <p:sldId id="319" r:id="rId5"/>
    <p:sldId id="320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n Hasanka Minuwandeniya" initials="THM" lastIdx="1" clrIdx="0">
    <p:extLst>
      <p:ext uri="{19B8F6BF-5375-455C-9EA6-DF929625EA0E}">
        <p15:presenceInfo xmlns:p15="http://schemas.microsoft.com/office/powerpoint/2012/main" userId="a43c63f05358f6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C8D-E346-42C9-9707-F3B2415FA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9DB0A-A358-4506-A316-121DDB62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6956-C07F-4D96-BBA2-69883E95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DDFE-2291-47C4-B7A6-9FB06CB5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7C04-5B22-4EB4-9963-F9789030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27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34B-2359-46ED-9ECA-9F541A78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FE8A0-097E-48BE-8E5C-EE0C5E7B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F5BD-0138-4CE2-A86D-34735B2B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B2D1-BA50-4476-B08A-F011F373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B04-11A6-409A-A611-9B4929D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357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51556-54BD-4060-81B9-06E7133A5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E813E-7CA0-4A09-9B1A-E03299E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3BF4-8E50-450B-AD99-533A02A9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A864-78EB-44C6-BC62-B660D421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777E-82AB-4F00-B31A-A13F4BA9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30F-E01A-4C0E-8543-AE30806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27C-7A36-49E3-97EB-12AF620C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C8DE-F155-4C15-939E-ACFE1C1B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0B34-2277-40E8-9B6F-ED99DBF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A009-5DD9-4F7E-915C-E9A1AA1B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8624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8CE8-A4C0-40FE-A498-4D3D4CF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2BEF-83CC-4203-9302-AA06F27E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061ED-ED8F-4D33-81D3-43A965F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3A51-3082-47E3-B27A-70F00054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62D2-F732-454E-8902-BFE1875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661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B37A-8014-4A13-9A67-E05F3343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C829-39E1-4905-A7C4-61ED16BDD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660C8-A1B9-4F95-96AB-B3AC8F3D1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1517-8EEE-4690-8EA5-CBE543B2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22-Nov-23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133C0-44B7-4130-877F-44B3BA85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FA40-1A6B-4489-9222-3B955E81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82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09A8-B5A3-4065-87DA-75556DED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9305-5ADF-40CC-860E-D2D2F889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6D2D4-C118-4916-84E3-0034B694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0243-E62A-4925-BF7D-948931C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0C0C7-25F9-492D-B649-AE0D0FA3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C731-C490-4432-BCD6-514F65F0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1C3B-0A73-4B63-A988-3D1B0CC4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31DD-C5F1-4987-A1B3-D72FF3E7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2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71EB-ABC4-4A4E-AEFE-3DC4857E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ACA96-15F3-4C3A-8865-53EFC5F2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7102F-0AEC-4145-9BE4-059CE2F2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38021-770C-402D-B994-7C91ECB8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47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C2C4-5F0D-448C-8382-579330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F1C2A-833C-4D9F-823B-215696F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4BD0B-008F-4F07-8FED-48FD67BF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730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E3B3-6994-4210-9DFC-871E50F5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7AB-6014-49AB-89DF-F7040D473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29398-4220-4721-AC6F-663F15F0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E7571-1FB8-4B19-B89A-CEE96EB5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22-Nov-23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D304B-46F7-41E5-B58C-CFC8B5D5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CC84B-6630-4F43-BDA4-3DFB0F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84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449F-68C9-4507-AB9D-9493584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6EDA-725C-4AEF-81B9-9249921AC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A116-8806-4DD9-A18F-A8BFF9296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67FA5-2F93-4B70-80B6-59F00A55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D8D04-06F7-45D2-B341-83DF03E8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A524-A2A6-44D9-9823-DD0FD629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751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11A4E-3888-43A0-86C4-589E111F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352A-6D6A-4359-B61B-B55E9771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69B8-E18B-48A4-A737-0B99DE13E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22-Nov-23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F8C16-A08F-44FC-AC63-B1CCCEDD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782A5-BE8C-4308-A971-11C61896D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A19F41-EE7C-4516-A5E1-DCAE61C612CC}"/>
              </a:ext>
            </a:extLst>
          </p:cNvPr>
          <p:cNvSpPr/>
          <p:nvPr/>
        </p:nvSpPr>
        <p:spPr>
          <a:xfrm>
            <a:off x="547255" y="1413063"/>
            <a:ext cx="110974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8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IELTS Academic Book 15   	        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1,2,3 &amp; 4  </a:t>
            </a:r>
          </a:p>
          <a:p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Writing Tasks 1 Questions 	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			  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28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0" y="9467"/>
            <a:ext cx="3117272" cy="37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15 – Academic – Test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7E07DA-4387-4C56-ACCB-E994C1F661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735" y="104774"/>
            <a:ext cx="1609725" cy="5048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A8DB8C-D6FB-43E6-9DCA-0DBE6677CB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836" y="714375"/>
            <a:ext cx="5920872" cy="21787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581571-9D53-49C6-AAF8-62C0BD3684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4294" y="984360"/>
            <a:ext cx="6077706" cy="532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5470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0" y="9467"/>
            <a:ext cx="3117272" cy="37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15 – Academic – Test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7E07DA-4387-4C56-ACCB-E994C1F661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735" y="104774"/>
            <a:ext cx="1609725" cy="504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B2B6CC-AE2F-4A81-987C-7F5FAA7A1A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66" y="714375"/>
            <a:ext cx="5611091" cy="21567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DAFCD5-BB64-4099-8F6F-045E0DC264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1091" y="1168111"/>
            <a:ext cx="6521443" cy="54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5191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0" y="9467"/>
            <a:ext cx="3117272" cy="37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15 – Academic – Test 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7E07DA-4387-4C56-ACCB-E994C1F661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735" y="104774"/>
            <a:ext cx="1609725" cy="5048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5BDC02-CEC4-4A2F-A6C8-1417D15818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097" y="657656"/>
            <a:ext cx="5848350" cy="2047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2BA84B-CA80-421F-A573-7C2A7E06B5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1634" y="1135641"/>
            <a:ext cx="6160366" cy="483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3568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0" y="9467"/>
            <a:ext cx="3117272" cy="37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15 – Academic – Test 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7E07DA-4387-4C56-ACCB-E994C1F661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735" y="104774"/>
            <a:ext cx="1609725" cy="504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3BF1E7-7F35-4EC6-B15A-45ED00BD2B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097" y="714375"/>
            <a:ext cx="5848350" cy="2400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FC5176-0205-4544-BF89-5BFE504978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3927" y="781635"/>
            <a:ext cx="5627424" cy="607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7869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5C20FE-6F0A-41C0-A940-A3E67FFD77CF}"/>
              </a:ext>
            </a:extLst>
          </p:cNvPr>
          <p:cNvSpPr txBox="1">
            <a:spLocks/>
          </p:cNvSpPr>
          <p:nvPr/>
        </p:nvSpPr>
        <p:spPr>
          <a:xfrm>
            <a:off x="2667074" y="260584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 You…!!!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C3B9D-C3C0-4FD1-8861-59DCF93651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31591"/>
            <a:ext cx="3982426" cy="82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2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8626</TotalTime>
  <Words>36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Condensed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Terrin Hasanka Minuwandeniya</dc:creator>
  <cp:lastModifiedBy>Terrin Hasanka Minuwandeniya</cp:lastModifiedBy>
  <cp:revision>161</cp:revision>
  <dcterms:created xsi:type="dcterms:W3CDTF">2022-02-10T03:44:46Z</dcterms:created>
  <dcterms:modified xsi:type="dcterms:W3CDTF">2023-11-22T17:23:02Z</dcterms:modified>
</cp:coreProperties>
</file>