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78" r:id="rId3"/>
    <p:sldId id="284" r:id="rId4"/>
    <p:sldId id="286" r:id="rId5"/>
    <p:sldId id="27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n Hasanka Minuwandeniya" initials="THM" lastIdx="1" clrIdx="0">
    <p:extLst>
      <p:ext uri="{19B8F6BF-5375-455C-9EA6-DF929625EA0E}">
        <p15:presenceInfo xmlns:p15="http://schemas.microsoft.com/office/powerpoint/2012/main" userId="a43c63f05358f6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DC8D-E346-42C9-9707-F3B2415FA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9DB0A-A358-4506-A316-121DDB62A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5D6956-C07F-4D96-BBA2-69883E957646}"/>
              </a:ext>
            </a:extLst>
          </p:cNvPr>
          <p:cNvSpPr>
            <a:spLocks noGrp="1"/>
          </p:cNvSpPr>
          <p:nvPr>
            <p:ph type="dt" sz="half" idx="10"/>
          </p:nvPr>
        </p:nvSpPr>
        <p:spPr/>
        <p:txBody>
          <a:bodyPr/>
          <a:lstStyle/>
          <a:p>
            <a:fld id="{B61BEF0D-F0BB-DE4B-95CE-6DB70DBA9567}" type="datetimeFigureOut">
              <a:rPr lang="en-US" smtClean="0"/>
              <a:pPr/>
              <a:t>09-Jun-23</a:t>
            </a:fld>
            <a:endParaRPr lang="en-US" dirty="0"/>
          </a:p>
        </p:txBody>
      </p:sp>
      <p:sp>
        <p:nvSpPr>
          <p:cNvPr id="5" name="Footer Placeholder 4">
            <a:extLst>
              <a:ext uri="{FF2B5EF4-FFF2-40B4-BE49-F238E27FC236}">
                <a16:creationId xmlns:a16="http://schemas.microsoft.com/office/drawing/2014/main" id="{2037DDFE-2291-47C4-B7A6-9FB06CB53A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667C04-5B22-4EB4-9963-F978903081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0927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E34B-2359-46ED-9ECA-9F541A78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FE8A0-097E-48BE-8E5C-EE0C5E7B97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CF5BD-0138-4CE2-A86D-34735B2B33DD}"/>
              </a:ext>
            </a:extLst>
          </p:cNvPr>
          <p:cNvSpPr>
            <a:spLocks noGrp="1"/>
          </p:cNvSpPr>
          <p:nvPr>
            <p:ph type="dt" sz="half" idx="10"/>
          </p:nvPr>
        </p:nvSpPr>
        <p:spPr/>
        <p:txBody>
          <a:bodyPr/>
          <a:lstStyle/>
          <a:p>
            <a:fld id="{55C6B4A9-1611-4792-9094-5F34BCA07E0B}" type="datetimeFigureOut">
              <a:rPr lang="en-US" smtClean="0"/>
              <a:t>09-Jun-23</a:t>
            </a:fld>
            <a:endParaRPr lang="en-US" dirty="0"/>
          </a:p>
        </p:txBody>
      </p:sp>
      <p:sp>
        <p:nvSpPr>
          <p:cNvPr id="5" name="Footer Placeholder 4">
            <a:extLst>
              <a:ext uri="{FF2B5EF4-FFF2-40B4-BE49-F238E27FC236}">
                <a16:creationId xmlns:a16="http://schemas.microsoft.com/office/drawing/2014/main" id="{165CB2D1-BA50-4476-B08A-F011F3734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04B04-11A6-409A-A611-9B4929DCE40A}"/>
              </a:ext>
            </a:extLst>
          </p:cNvPr>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0583357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51556-54BD-4060-81B9-06E7133A5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E813E-7CA0-4A09-9B1A-E03299E339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23BF4-8E50-450B-AD99-533A02A9504E}"/>
              </a:ext>
            </a:extLst>
          </p:cNvPr>
          <p:cNvSpPr>
            <a:spLocks noGrp="1"/>
          </p:cNvSpPr>
          <p:nvPr>
            <p:ph type="dt" sz="half" idx="10"/>
          </p:nvPr>
        </p:nvSpPr>
        <p:spPr/>
        <p:txBody>
          <a:bodyPr/>
          <a:lstStyle/>
          <a:p>
            <a:fld id="{B61BEF0D-F0BB-DE4B-95CE-6DB70DBA9567}" type="datetimeFigureOut">
              <a:rPr lang="en-US" smtClean="0"/>
              <a:pPr/>
              <a:t>09-Jun-23</a:t>
            </a:fld>
            <a:endParaRPr lang="en-US" dirty="0"/>
          </a:p>
        </p:txBody>
      </p:sp>
      <p:sp>
        <p:nvSpPr>
          <p:cNvPr id="5" name="Footer Placeholder 4">
            <a:extLst>
              <a:ext uri="{FF2B5EF4-FFF2-40B4-BE49-F238E27FC236}">
                <a16:creationId xmlns:a16="http://schemas.microsoft.com/office/drawing/2014/main" id="{C7D5A864-78EB-44C6-BC62-B660D4218E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13777E-82AB-4F00-B31A-A13F4BA9C2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8683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430F-E01A-4C0E-8543-AE308062A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9527C-7A36-49E3-97EB-12AF620C2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C8DE-F155-4C15-939E-ACFE1C1BD842}"/>
              </a:ext>
            </a:extLst>
          </p:cNvPr>
          <p:cNvSpPr>
            <a:spLocks noGrp="1"/>
          </p:cNvSpPr>
          <p:nvPr>
            <p:ph type="dt" sz="half" idx="10"/>
          </p:nvPr>
        </p:nvSpPr>
        <p:spPr/>
        <p:txBody>
          <a:bodyPr/>
          <a:lstStyle/>
          <a:p>
            <a:fld id="{42A54C80-263E-416B-A8E0-580EDEADCBDC}" type="datetimeFigureOut">
              <a:rPr lang="en-US" smtClean="0"/>
              <a:t>09-Jun-23</a:t>
            </a:fld>
            <a:endParaRPr lang="en-US" dirty="0"/>
          </a:p>
        </p:txBody>
      </p:sp>
      <p:sp>
        <p:nvSpPr>
          <p:cNvPr id="5" name="Footer Placeholder 4">
            <a:extLst>
              <a:ext uri="{FF2B5EF4-FFF2-40B4-BE49-F238E27FC236}">
                <a16:creationId xmlns:a16="http://schemas.microsoft.com/office/drawing/2014/main" id="{E4B80B34-2277-40E8-9B6F-ED99DBFC4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4A009-5DD9-4F7E-915C-E9A1AA1B68A7}"/>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758624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CE8-A4C0-40FE-A498-4D3D4CFC18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02BEF-83CC-4203-9302-AA06F27E4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4061ED-ED8F-4D33-81D3-43A965FD8C83}"/>
              </a:ext>
            </a:extLst>
          </p:cNvPr>
          <p:cNvSpPr>
            <a:spLocks noGrp="1"/>
          </p:cNvSpPr>
          <p:nvPr>
            <p:ph type="dt" sz="half" idx="10"/>
          </p:nvPr>
        </p:nvSpPr>
        <p:spPr/>
        <p:txBody>
          <a:bodyPr/>
          <a:lstStyle/>
          <a:p>
            <a:fld id="{B61BEF0D-F0BB-DE4B-95CE-6DB70DBA9567}" type="datetimeFigureOut">
              <a:rPr lang="en-US" smtClean="0"/>
              <a:pPr/>
              <a:t>09-Jun-23</a:t>
            </a:fld>
            <a:endParaRPr lang="en-US" dirty="0"/>
          </a:p>
        </p:txBody>
      </p:sp>
      <p:sp>
        <p:nvSpPr>
          <p:cNvPr id="5" name="Footer Placeholder 4">
            <a:extLst>
              <a:ext uri="{FF2B5EF4-FFF2-40B4-BE49-F238E27FC236}">
                <a16:creationId xmlns:a16="http://schemas.microsoft.com/office/drawing/2014/main" id="{9B0E3A51-3082-47E3-B27A-70F00054BF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A162D2-F732-454E-8902-BFE18759BE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6366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7B37A-8014-4A13-9A67-E05F3343A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C829-39E1-4905-A7C4-61ED16B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660C8-A1B9-4F95-96AB-B3AC8F3D1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331517-8EEE-4690-8EA5-CBE543B241B4}"/>
              </a:ext>
            </a:extLst>
          </p:cNvPr>
          <p:cNvSpPr>
            <a:spLocks noGrp="1"/>
          </p:cNvSpPr>
          <p:nvPr>
            <p:ph type="dt" sz="half" idx="10"/>
          </p:nvPr>
        </p:nvSpPr>
        <p:spPr/>
        <p:txBody>
          <a:bodyPr/>
          <a:lstStyle/>
          <a:p>
            <a:fld id="{42A54C80-263E-416B-A8E0-580EDEADCBDC}" type="datetimeFigureOut">
              <a:rPr lang="en-US" smtClean="0"/>
              <a:t>09-Jun-23</a:t>
            </a:fld>
            <a:endParaRPr lang="en-US" dirty="0"/>
          </a:p>
        </p:txBody>
      </p:sp>
      <p:sp>
        <p:nvSpPr>
          <p:cNvPr id="6" name="Footer Placeholder 5">
            <a:extLst>
              <a:ext uri="{FF2B5EF4-FFF2-40B4-BE49-F238E27FC236}">
                <a16:creationId xmlns:a16="http://schemas.microsoft.com/office/drawing/2014/main" id="{4D8133C0-44B7-4130-877F-44B3BA85CB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9CFA40-1A6B-4489-9222-3B955E8142BE}"/>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56821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09A8-B5A3-4065-87DA-75556DEDA7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CD9305-5ADF-40CC-860E-D2D2F889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36D2D4-C118-4916-84E3-0034B69484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460243-E62A-4925-BF7D-948931C7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E0C0C7-25F9-492D-B649-AE0D0FA3C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8AC731-C490-4432-BCD6-514F65F0D65B}"/>
              </a:ext>
            </a:extLst>
          </p:cNvPr>
          <p:cNvSpPr>
            <a:spLocks noGrp="1"/>
          </p:cNvSpPr>
          <p:nvPr>
            <p:ph type="dt" sz="half" idx="10"/>
          </p:nvPr>
        </p:nvSpPr>
        <p:spPr/>
        <p:txBody>
          <a:bodyPr/>
          <a:lstStyle/>
          <a:p>
            <a:fld id="{B61BEF0D-F0BB-DE4B-95CE-6DB70DBA9567}" type="datetimeFigureOut">
              <a:rPr lang="en-US" smtClean="0"/>
              <a:pPr/>
              <a:t>09-Jun-23</a:t>
            </a:fld>
            <a:endParaRPr lang="en-US" dirty="0"/>
          </a:p>
        </p:txBody>
      </p:sp>
      <p:sp>
        <p:nvSpPr>
          <p:cNvPr id="8" name="Footer Placeholder 7">
            <a:extLst>
              <a:ext uri="{FF2B5EF4-FFF2-40B4-BE49-F238E27FC236}">
                <a16:creationId xmlns:a16="http://schemas.microsoft.com/office/drawing/2014/main" id="{57E71C3B-0A73-4B63-A988-3D1B0CC4DD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4931DD-C5F1-4987-A1B3-D72FF3E75F1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9327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71EB-ABC4-4A4E-AEFE-3DC4857EAE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0ACA96-15F3-4C3A-8865-53EFC5F28FCF}"/>
              </a:ext>
            </a:extLst>
          </p:cNvPr>
          <p:cNvSpPr>
            <a:spLocks noGrp="1"/>
          </p:cNvSpPr>
          <p:nvPr>
            <p:ph type="dt" sz="half" idx="10"/>
          </p:nvPr>
        </p:nvSpPr>
        <p:spPr/>
        <p:txBody>
          <a:bodyPr/>
          <a:lstStyle/>
          <a:p>
            <a:fld id="{B61BEF0D-F0BB-DE4B-95CE-6DB70DBA9567}" type="datetimeFigureOut">
              <a:rPr lang="en-US" smtClean="0"/>
              <a:pPr/>
              <a:t>09-Jun-23</a:t>
            </a:fld>
            <a:endParaRPr lang="en-US" dirty="0"/>
          </a:p>
        </p:txBody>
      </p:sp>
      <p:sp>
        <p:nvSpPr>
          <p:cNvPr id="4" name="Footer Placeholder 3">
            <a:extLst>
              <a:ext uri="{FF2B5EF4-FFF2-40B4-BE49-F238E27FC236}">
                <a16:creationId xmlns:a16="http://schemas.microsoft.com/office/drawing/2014/main" id="{AF47102F-0AEC-4145-9BE4-059CE2F2DAC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38021-770C-402D-B994-7C91ECB8DAB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934700"/>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12C2C4-5F0D-448C-8382-579330808C42}"/>
              </a:ext>
            </a:extLst>
          </p:cNvPr>
          <p:cNvSpPr>
            <a:spLocks noGrp="1"/>
          </p:cNvSpPr>
          <p:nvPr>
            <p:ph type="dt" sz="half" idx="10"/>
          </p:nvPr>
        </p:nvSpPr>
        <p:spPr/>
        <p:txBody>
          <a:bodyPr/>
          <a:lstStyle/>
          <a:p>
            <a:fld id="{B61BEF0D-F0BB-DE4B-95CE-6DB70DBA9567}" type="datetimeFigureOut">
              <a:rPr lang="en-US" smtClean="0"/>
              <a:pPr/>
              <a:t>09-Jun-23</a:t>
            </a:fld>
            <a:endParaRPr lang="en-US" dirty="0"/>
          </a:p>
        </p:txBody>
      </p:sp>
      <p:sp>
        <p:nvSpPr>
          <p:cNvPr id="3" name="Footer Placeholder 2">
            <a:extLst>
              <a:ext uri="{FF2B5EF4-FFF2-40B4-BE49-F238E27FC236}">
                <a16:creationId xmlns:a16="http://schemas.microsoft.com/office/drawing/2014/main" id="{51BF1C2A-833C-4D9F-823B-215696F9AD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5C4BD0B-008F-4F07-8FED-48FD67BF04D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96730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0E3B3-6994-4210-9DFC-871E50F5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C367AB-6014-49AB-89DF-F7040D47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29398-4220-4721-AC6F-663F15F07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E7571-1FB8-4B19-B89A-CEE96EB593B4}"/>
              </a:ext>
            </a:extLst>
          </p:cNvPr>
          <p:cNvSpPr>
            <a:spLocks noGrp="1"/>
          </p:cNvSpPr>
          <p:nvPr>
            <p:ph type="dt" sz="half" idx="10"/>
          </p:nvPr>
        </p:nvSpPr>
        <p:spPr/>
        <p:txBody>
          <a:bodyPr/>
          <a:lstStyle/>
          <a:p>
            <a:fld id="{42A54C80-263E-416B-A8E0-580EDEADCBDC}" type="datetimeFigureOut">
              <a:rPr lang="en-US" smtClean="0"/>
              <a:t>09-Jun-23</a:t>
            </a:fld>
            <a:endParaRPr lang="en-US" dirty="0"/>
          </a:p>
        </p:txBody>
      </p:sp>
      <p:sp>
        <p:nvSpPr>
          <p:cNvPr id="6" name="Footer Placeholder 5">
            <a:extLst>
              <a:ext uri="{FF2B5EF4-FFF2-40B4-BE49-F238E27FC236}">
                <a16:creationId xmlns:a16="http://schemas.microsoft.com/office/drawing/2014/main" id="{FB3D304B-46F7-41E5-B58C-CFC8B5D59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4CC84B-6630-4F43-BDA4-3DFB0FB7BB4B}"/>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2501840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449F-68C9-4507-AB9D-9493584B8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C6EDA-725C-4AEF-81B9-9249921AC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9A116-8806-4DD9-A18F-A8BFF9296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467FA5-2F93-4B70-80B6-59F00A5536A7}"/>
              </a:ext>
            </a:extLst>
          </p:cNvPr>
          <p:cNvSpPr>
            <a:spLocks noGrp="1"/>
          </p:cNvSpPr>
          <p:nvPr>
            <p:ph type="dt" sz="half" idx="10"/>
          </p:nvPr>
        </p:nvSpPr>
        <p:spPr/>
        <p:txBody>
          <a:bodyPr/>
          <a:lstStyle/>
          <a:p>
            <a:fld id="{B61BEF0D-F0BB-DE4B-95CE-6DB70DBA9567}" type="datetimeFigureOut">
              <a:rPr lang="en-US" smtClean="0"/>
              <a:pPr/>
              <a:t>09-Jun-23</a:t>
            </a:fld>
            <a:endParaRPr lang="en-US" dirty="0"/>
          </a:p>
        </p:txBody>
      </p:sp>
      <p:sp>
        <p:nvSpPr>
          <p:cNvPr id="6" name="Footer Placeholder 5">
            <a:extLst>
              <a:ext uri="{FF2B5EF4-FFF2-40B4-BE49-F238E27FC236}">
                <a16:creationId xmlns:a16="http://schemas.microsoft.com/office/drawing/2014/main" id="{8FAD8D04-06F7-45D2-B341-83DF03E80E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A524-A2A6-44D9-9823-DD0FD629B19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07513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911A4E-3888-43A0-86C4-589E111F5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9352A-6D6A-4359-B61B-B55E9771A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69B8-E18B-48A4-A737-0B99DE13E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09-Jun-23</a:t>
            </a:fld>
            <a:endParaRPr lang="en-US" dirty="0"/>
          </a:p>
        </p:txBody>
      </p:sp>
      <p:sp>
        <p:nvSpPr>
          <p:cNvPr id="5" name="Footer Placeholder 4">
            <a:extLst>
              <a:ext uri="{FF2B5EF4-FFF2-40B4-BE49-F238E27FC236}">
                <a16:creationId xmlns:a16="http://schemas.microsoft.com/office/drawing/2014/main" id="{659F8C16-A08F-44FC-AC63-B1CCCEDDB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5782A5-BE8C-4308-A971-11C61896D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875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19F41-EE7C-4516-A5E1-DCAE61C612CC}"/>
              </a:ext>
            </a:extLst>
          </p:cNvPr>
          <p:cNvSpPr/>
          <p:nvPr/>
        </p:nvSpPr>
        <p:spPr>
          <a:xfrm>
            <a:off x="1551709" y="2562668"/>
            <a:ext cx="9088581" cy="2062103"/>
          </a:xfrm>
          <a:prstGeom prst="rect">
            <a:avLst/>
          </a:prstGeom>
        </p:spPr>
        <p:txBody>
          <a:bodyPr wrap="square">
            <a:spAutoFit/>
          </a:bodyPr>
          <a:lstStyle/>
          <a:p>
            <a:r>
              <a:rPr lang="en-US" sz="8800" b="1" dirty="0">
                <a:solidFill>
                  <a:schemeClr val="tx2">
                    <a:lumMod val="75000"/>
                  </a:schemeClr>
                </a:solidFill>
                <a:effectLst>
                  <a:outerShdw blurRad="38100" dist="38100" dir="2700000" algn="tl">
                    <a:srgbClr val="000000">
                      <a:alpha val="43137"/>
                    </a:srgbClr>
                  </a:outerShdw>
                </a:effectLst>
              </a:rPr>
              <a:t> Writing Task 1 Tips</a:t>
            </a:r>
            <a:r>
              <a:rPr lang="en-US" sz="4000" b="1"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endParaRPr lang="en-US" sz="3600" b="1" dirty="0">
              <a:solidFill>
                <a:srgbClr val="002060"/>
              </a:solidFill>
              <a:effectLst>
                <a:outerShdw blurRad="38100" dist="38100" dir="2700000" algn="tl">
                  <a:srgbClr val="000000">
                    <a:alpha val="43137"/>
                  </a:srgbClr>
                </a:outerShdw>
              </a:effectLst>
              <a:latin typeface="Bahnschrift Condensed" panose="020B0502040204020203" pitchFamily="34" charset="0"/>
            </a:endParaRPr>
          </a:p>
        </p:txBody>
      </p:sp>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72882288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263236" y="889843"/>
            <a:ext cx="11804073" cy="5632311"/>
          </a:xfrm>
          <a:prstGeom prst="rect">
            <a:avLst/>
          </a:prstGeom>
          <a:noFill/>
        </p:spPr>
        <p:txBody>
          <a:bodyPr wrap="square" rtlCol="0">
            <a:spAutoFit/>
          </a:bodyPr>
          <a:lstStyle/>
          <a:p>
            <a:r>
              <a:rPr lang="en-US" sz="2000" dirty="0"/>
              <a:t>Useful IELTS writing task 1 tips, answers, lessons &amp; videos for success in achieving a high score. In this lesson you have got most of the information and help you need to do it well. Learn more about the IELTS marking criteria, paragraphing, vocabulary, and much more. </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6" name="Picture 5">
            <a:extLst>
              <a:ext uri="{FF2B5EF4-FFF2-40B4-BE49-F238E27FC236}">
                <a16:creationId xmlns:a16="http://schemas.microsoft.com/office/drawing/2014/main" id="{28A785A0-A840-486C-B4BF-BF7AF51C35EF}"/>
              </a:ext>
            </a:extLst>
          </p:cNvPr>
          <p:cNvPicPr>
            <a:picLocks noChangeAspect="1"/>
          </p:cNvPicPr>
          <p:nvPr/>
        </p:nvPicPr>
        <p:blipFill>
          <a:blip r:embed="rId4"/>
          <a:stretch>
            <a:fillRect/>
          </a:stretch>
        </p:blipFill>
        <p:spPr>
          <a:xfrm>
            <a:off x="3221635" y="2024062"/>
            <a:ext cx="5748730" cy="574873"/>
          </a:xfrm>
          <a:prstGeom prst="rect">
            <a:avLst/>
          </a:prstGeom>
        </p:spPr>
      </p:pic>
      <p:pic>
        <p:nvPicPr>
          <p:cNvPr id="8" name="Picture 7">
            <a:extLst>
              <a:ext uri="{FF2B5EF4-FFF2-40B4-BE49-F238E27FC236}">
                <a16:creationId xmlns:a16="http://schemas.microsoft.com/office/drawing/2014/main" id="{AE54E1A4-C45C-4364-B45B-9CCE073F2536}"/>
              </a:ext>
            </a:extLst>
          </p:cNvPr>
          <p:cNvPicPr>
            <a:picLocks noChangeAspect="1"/>
          </p:cNvPicPr>
          <p:nvPr/>
        </p:nvPicPr>
        <p:blipFill>
          <a:blip r:embed="rId5"/>
          <a:stretch>
            <a:fillRect/>
          </a:stretch>
        </p:blipFill>
        <p:spPr>
          <a:xfrm>
            <a:off x="2005668" y="2633571"/>
            <a:ext cx="8319207" cy="3528905"/>
          </a:xfrm>
          <a:prstGeom prst="rect">
            <a:avLst/>
          </a:prstGeom>
        </p:spPr>
      </p:pic>
    </p:spTree>
    <p:extLst>
      <p:ext uri="{BB962C8B-B14F-4D97-AF65-F5344CB8AC3E}">
        <p14:creationId xmlns:p14="http://schemas.microsoft.com/office/powerpoint/2010/main" val="218476291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263236" y="889843"/>
            <a:ext cx="11804073" cy="6740307"/>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V</a:t>
            </a:r>
          </a:p>
        </p:txBody>
      </p:sp>
      <p:pic>
        <p:nvPicPr>
          <p:cNvPr id="5" name="Picture 4">
            <a:extLst>
              <a:ext uri="{FF2B5EF4-FFF2-40B4-BE49-F238E27FC236}">
                <a16:creationId xmlns:a16="http://schemas.microsoft.com/office/drawing/2014/main" id="{58A2CB8A-B93C-41E3-93AF-AE62DAF87BD3}"/>
              </a:ext>
            </a:extLst>
          </p:cNvPr>
          <p:cNvPicPr>
            <a:picLocks noChangeAspect="1"/>
          </p:cNvPicPr>
          <p:nvPr/>
        </p:nvPicPr>
        <p:blipFill>
          <a:blip r:embed="rId4"/>
          <a:stretch>
            <a:fillRect/>
          </a:stretch>
        </p:blipFill>
        <p:spPr>
          <a:xfrm>
            <a:off x="263236" y="889843"/>
            <a:ext cx="3693306" cy="390349"/>
          </a:xfrm>
          <a:prstGeom prst="rect">
            <a:avLst/>
          </a:prstGeom>
        </p:spPr>
      </p:pic>
      <p:pic>
        <p:nvPicPr>
          <p:cNvPr id="8" name="Picture 7">
            <a:extLst>
              <a:ext uri="{FF2B5EF4-FFF2-40B4-BE49-F238E27FC236}">
                <a16:creationId xmlns:a16="http://schemas.microsoft.com/office/drawing/2014/main" id="{D11EBF7D-2DD6-424F-AA01-265A9A972061}"/>
              </a:ext>
            </a:extLst>
          </p:cNvPr>
          <p:cNvPicPr>
            <a:picLocks noChangeAspect="1"/>
          </p:cNvPicPr>
          <p:nvPr/>
        </p:nvPicPr>
        <p:blipFill>
          <a:blip r:embed="rId5"/>
          <a:stretch>
            <a:fillRect/>
          </a:stretch>
        </p:blipFill>
        <p:spPr>
          <a:xfrm>
            <a:off x="2141442" y="1280192"/>
            <a:ext cx="7639867" cy="2182819"/>
          </a:xfrm>
          <a:prstGeom prst="rect">
            <a:avLst/>
          </a:prstGeom>
        </p:spPr>
      </p:pic>
      <p:pic>
        <p:nvPicPr>
          <p:cNvPr id="9" name="Picture 8">
            <a:extLst>
              <a:ext uri="{FF2B5EF4-FFF2-40B4-BE49-F238E27FC236}">
                <a16:creationId xmlns:a16="http://schemas.microsoft.com/office/drawing/2014/main" id="{AE58E976-4C62-435A-A8C3-6FFC4051A1B7}"/>
              </a:ext>
            </a:extLst>
          </p:cNvPr>
          <p:cNvPicPr>
            <a:picLocks noChangeAspect="1"/>
          </p:cNvPicPr>
          <p:nvPr/>
        </p:nvPicPr>
        <p:blipFill>
          <a:blip r:embed="rId6"/>
          <a:stretch>
            <a:fillRect/>
          </a:stretch>
        </p:blipFill>
        <p:spPr>
          <a:xfrm>
            <a:off x="2141442" y="3463011"/>
            <a:ext cx="6873783" cy="2844324"/>
          </a:xfrm>
          <a:prstGeom prst="rect">
            <a:avLst/>
          </a:prstGeom>
        </p:spPr>
      </p:pic>
    </p:spTree>
    <p:extLst>
      <p:ext uri="{BB962C8B-B14F-4D97-AF65-F5344CB8AC3E}">
        <p14:creationId xmlns:p14="http://schemas.microsoft.com/office/powerpoint/2010/main" val="267466421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173438"/>
            <a:ext cx="11804073" cy="5909310"/>
          </a:xfrm>
          <a:prstGeom prst="rect">
            <a:avLst/>
          </a:prstGeom>
          <a:noFill/>
        </p:spPr>
        <p:txBody>
          <a:bodyPr wrap="square" rtlCol="0">
            <a:spAutoFit/>
          </a:bodyPr>
          <a:lstStyle/>
          <a:p>
            <a:endParaRPr lang="en-US" dirty="0"/>
          </a:p>
          <a:p>
            <a:endParaRPr lang="en-US" dirty="0"/>
          </a:p>
          <a:p>
            <a:endParaRPr lang="en-US"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p:txBody>
      </p:sp>
      <p:pic>
        <p:nvPicPr>
          <p:cNvPr id="5" name="Picture 4">
            <a:extLst>
              <a:ext uri="{FF2B5EF4-FFF2-40B4-BE49-F238E27FC236}">
                <a16:creationId xmlns:a16="http://schemas.microsoft.com/office/drawing/2014/main" id="{7F52E409-9F22-439D-B328-3EAC2A322E79}"/>
              </a:ext>
            </a:extLst>
          </p:cNvPr>
          <p:cNvPicPr>
            <a:picLocks noChangeAspect="1"/>
          </p:cNvPicPr>
          <p:nvPr/>
        </p:nvPicPr>
        <p:blipFill>
          <a:blip r:embed="rId4"/>
          <a:stretch>
            <a:fillRect/>
          </a:stretch>
        </p:blipFill>
        <p:spPr>
          <a:xfrm>
            <a:off x="387927" y="308695"/>
            <a:ext cx="7598334" cy="1062905"/>
          </a:xfrm>
          <a:prstGeom prst="rect">
            <a:avLst/>
          </a:prstGeom>
        </p:spPr>
      </p:pic>
      <p:pic>
        <p:nvPicPr>
          <p:cNvPr id="8" name="Picture 7">
            <a:extLst>
              <a:ext uri="{FF2B5EF4-FFF2-40B4-BE49-F238E27FC236}">
                <a16:creationId xmlns:a16="http://schemas.microsoft.com/office/drawing/2014/main" id="{2CF718AA-D762-41B0-ADDA-A31910BD66DC}"/>
              </a:ext>
            </a:extLst>
          </p:cNvPr>
          <p:cNvPicPr>
            <a:picLocks noChangeAspect="1"/>
          </p:cNvPicPr>
          <p:nvPr/>
        </p:nvPicPr>
        <p:blipFill>
          <a:blip r:embed="rId5"/>
          <a:stretch>
            <a:fillRect/>
          </a:stretch>
        </p:blipFill>
        <p:spPr>
          <a:xfrm>
            <a:off x="313320" y="1506857"/>
            <a:ext cx="11490753" cy="2497107"/>
          </a:xfrm>
          <a:prstGeom prst="rect">
            <a:avLst/>
          </a:prstGeom>
        </p:spPr>
      </p:pic>
      <p:pic>
        <p:nvPicPr>
          <p:cNvPr id="10" name="Picture 9">
            <a:extLst>
              <a:ext uri="{FF2B5EF4-FFF2-40B4-BE49-F238E27FC236}">
                <a16:creationId xmlns:a16="http://schemas.microsoft.com/office/drawing/2014/main" id="{0261AA4E-EE7D-4974-A4AE-3F64115605CB}"/>
              </a:ext>
            </a:extLst>
          </p:cNvPr>
          <p:cNvPicPr>
            <a:picLocks noChangeAspect="1"/>
          </p:cNvPicPr>
          <p:nvPr/>
        </p:nvPicPr>
        <p:blipFill>
          <a:blip r:embed="rId6"/>
          <a:stretch>
            <a:fillRect/>
          </a:stretch>
        </p:blipFill>
        <p:spPr>
          <a:xfrm>
            <a:off x="4012622" y="4003964"/>
            <a:ext cx="3335347" cy="346363"/>
          </a:xfrm>
          <a:prstGeom prst="rect">
            <a:avLst/>
          </a:prstGeom>
        </p:spPr>
      </p:pic>
      <p:pic>
        <p:nvPicPr>
          <p:cNvPr id="11" name="Picture 10">
            <a:extLst>
              <a:ext uri="{FF2B5EF4-FFF2-40B4-BE49-F238E27FC236}">
                <a16:creationId xmlns:a16="http://schemas.microsoft.com/office/drawing/2014/main" id="{426BCF81-F2D8-4D6B-81C2-08E158F341CD}"/>
              </a:ext>
            </a:extLst>
          </p:cNvPr>
          <p:cNvPicPr>
            <a:picLocks noChangeAspect="1"/>
          </p:cNvPicPr>
          <p:nvPr/>
        </p:nvPicPr>
        <p:blipFill>
          <a:blip r:embed="rId7"/>
          <a:stretch>
            <a:fillRect/>
          </a:stretch>
        </p:blipFill>
        <p:spPr>
          <a:xfrm>
            <a:off x="4012621" y="4420070"/>
            <a:ext cx="7241254" cy="2264491"/>
          </a:xfrm>
          <a:prstGeom prst="rect">
            <a:avLst/>
          </a:prstGeom>
        </p:spPr>
      </p:pic>
    </p:spTree>
    <p:extLst>
      <p:ext uri="{BB962C8B-B14F-4D97-AF65-F5344CB8AC3E}">
        <p14:creationId xmlns:p14="http://schemas.microsoft.com/office/powerpoint/2010/main" val="339953269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D5C20FE-6F0A-41C0-A940-A3E67FFD77CF}"/>
              </a:ext>
            </a:extLst>
          </p:cNvPr>
          <p:cNvSpPr txBox="1">
            <a:spLocks/>
          </p:cNvSpPr>
          <p:nvPr/>
        </p:nvSpPr>
        <p:spPr>
          <a:xfrm>
            <a:off x="2667074" y="2605849"/>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b="1" dirty="0">
                <a:effectLst>
                  <a:outerShdw blurRad="38100" dist="38100" dir="2700000" algn="tl">
                    <a:srgbClr val="000000">
                      <a:alpha val="43137"/>
                    </a:srgbClr>
                  </a:outerShdw>
                </a:effectLst>
                <a:latin typeface="Comic Sans MS" panose="030F0702030302020204" pitchFamily="66" charset="0"/>
              </a:rPr>
              <a:t>Thank You…!!!</a:t>
            </a:r>
          </a:p>
        </p:txBody>
      </p:sp>
      <p:pic>
        <p:nvPicPr>
          <p:cNvPr id="7" name="Picture 6">
            <a:extLst>
              <a:ext uri="{FF2B5EF4-FFF2-40B4-BE49-F238E27FC236}">
                <a16:creationId xmlns:a16="http://schemas.microsoft.com/office/drawing/2014/main" id="{22DC3B9D-C3C0-4FD1-8861-59DCF93651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5861" y="6031591"/>
            <a:ext cx="3982426" cy="826409"/>
          </a:xfrm>
          <a:prstGeom prst="rect">
            <a:avLst/>
          </a:prstGeom>
          <a:noFill/>
          <a:ln>
            <a:noFill/>
          </a:ln>
        </p:spPr>
      </p:pic>
    </p:spTree>
    <p:extLst>
      <p:ext uri="{BB962C8B-B14F-4D97-AF65-F5344CB8AC3E}">
        <p14:creationId xmlns:p14="http://schemas.microsoft.com/office/powerpoint/2010/main" val="2466222062"/>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6330</TotalTime>
  <Words>64</Words>
  <Application>Microsoft Office PowerPoint</Application>
  <PresentationFormat>Widescreen</PresentationFormat>
  <Paragraphs>60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Bahnschrift Condensed</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Terrin Hasanka Minuwandeniya</dc:creator>
  <cp:lastModifiedBy>Terrin Hasanka Minuwandeniya</cp:lastModifiedBy>
  <cp:revision>131</cp:revision>
  <dcterms:created xsi:type="dcterms:W3CDTF">2022-02-10T03:44:46Z</dcterms:created>
  <dcterms:modified xsi:type="dcterms:W3CDTF">2023-06-09T14:03:13Z</dcterms:modified>
</cp:coreProperties>
</file>