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78" r:id="rId3"/>
    <p:sldId id="279" r:id="rId4"/>
    <p:sldId id="280" r:id="rId5"/>
    <p:sldId id="281" r:id="rId6"/>
    <p:sldId id="282" r:id="rId7"/>
    <p:sldId id="270"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errin Hasanka Minuwandeniya" initials="THM" lastIdx="1" clrIdx="0">
    <p:extLst>
      <p:ext uri="{19B8F6BF-5375-455C-9EA6-DF929625EA0E}">
        <p15:presenceInfo xmlns:p15="http://schemas.microsoft.com/office/powerpoint/2012/main" userId="a43c63f05358f66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3CC33"/>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9" d="100"/>
          <a:sy n="69" d="100"/>
        </p:scale>
        <p:origin x="696" y="4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ACDC8D-E346-42C9-9707-F3B2415FA58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199DB0A-A358-4506-A316-121DDB62AA6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75D6956-C07F-4D96-BBA2-69883E957646}"/>
              </a:ext>
            </a:extLst>
          </p:cNvPr>
          <p:cNvSpPr>
            <a:spLocks noGrp="1"/>
          </p:cNvSpPr>
          <p:nvPr>
            <p:ph type="dt" sz="half" idx="10"/>
          </p:nvPr>
        </p:nvSpPr>
        <p:spPr/>
        <p:txBody>
          <a:bodyPr/>
          <a:lstStyle/>
          <a:p>
            <a:fld id="{B61BEF0D-F0BB-DE4B-95CE-6DB70DBA9567}" type="datetimeFigureOut">
              <a:rPr lang="en-US" smtClean="0"/>
              <a:pPr/>
              <a:t>23-Jun-23</a:t>
            </a:fld>
            <a:endParaRPr lang="en-US" dirty="0"/>
          </a:p>
        </p:txBody>
      </p:sp>
      <p:sp>
        <p:nvSpPr>
          <p:cNvPr id="5" name="Footer Placeholder 4">
            <a:extLst>
              <a:ext uri="{FF2B5EF4-FFF2-40B4-BE49-F238E27FC236}">
                <a16:creationId xmlns:a16="http://schemas.microsoft.com/office/drawing/2014/main" id="{2037DDFE-2291-47C4-B7A6-9FB06CB53A7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7667C04-5B22-4EB4-9963-F978903081B9}"/>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08092752"/>
      </p:ext>
    </p:extLst>
  </p:cSld>
  <p:clrMapOvr>
    <a:masterClrMapping/>
  </p:clrMapOvr>
  <p:transition spd="slow">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55E34B-2359-46ED-9ECA-9F541A78D0E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D9FE8A0-097E-48BE-8E5C-EE0C5E7B975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84CF5BD-0138-4CE2-A86D-34735B2B33DD}"/>
              </a:ext>
            </a:extLst>
          </p:cNvPr>
          <p:cNvSpPr>
            <a:spLocks noGrp="1"/>
          </p:cNvSpPr>
          <p:nvPr>
            <p:ph type="dt" sz="half" idx="10"/>
          </p:nvPr>
        </p:nvSpPr>
        <p:spPr/>
        <p:txBody>
          <a:bodyPr/>
          <a:lstStyle/>
          <a:p>
            <a:fld id="{55C6B4A9-1611-4792-9094-5F34BCA07E0B}" type="datetimeFigureOut">
              <a:rPr lang="en-US" smtClean="0"/>
              <a:t>23-Jun-23</a:t>
            </a:fld>
            <a:endParaRPr lang="en-US" dirty="0"/>
          </a:p>
        </p:txBody>
      </p:sp>
      <p:sp>
        <p:nvSpPr>
          <p:cNvPr id="5" name="Footer Placeholder 4">
            <a:extLst>
              <a:ext uri="{FF2B5EF4-FFF2-40B4-BE49-F238E27FC236}">
                <a16:creationId xmlns:a16="http://schemas.microsoft.com/office/drawing/2014/main" id="{165CB2D1-BA50-4476-B08A-F011F373482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2004B04-11A6-409A-A611-9B4929DCE40A}"/>
              </a:ext>
            </a:extLst>
          </p:cNvPr>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305833575"/>
      </p:ext>
    </p:extLst>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C051556-54BD-4060-81B9-06E7133A56F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3DE813E-7CA0-4A09-9B1A-E03299E339A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323BF4-8E50-450B-AD99-533A02A9504E}"/>
              </a:ext>
            </a:extLst>
          </p:cNvPr>
          <p:cNvSpPr>
            <a:spLocks noGrp="1"/>
          </p:cNvSpPr>
          <p:nvPr>
            <p:ph type="dt" sz="half" idx="10"/>
          </p:nvPr>
        </p:nvSpPr>
        <p:spPr/>
        <p:txBody>
          <a:bodyPr/>
          <a:lstStyle/>
          <a:p>
            <a:fld id="{B61BEF0D-F0BB-DE4B-95CE-6DB70DBA9567}" type="datetimeFigureOut">
              <a:rPr lang="en-US" smtClean="0"/>
              <a:pPr/>
              <a:t>23-Jun-23</a:t>
            </a:fld>
            <a:endParaRPr lang="en-US" dirty="0"/>
          </a:p>
        </p:txBody>
      </p:sp>
      <p:sp>
        <p:nvSpPr>
          <p:cNvPr id="5" name="Footer Placeholder 4">
            <a:extLst>
              <a:ext uri="{FF2B5EF4-FFF2-40B4-BE49-F238E27FC236}">
                <a16:creationId xmlns:a16="http://schemas.microsoft.com/office/drawing/2014/main" id="{C7D5A864-78EB-44C6-BC62-B660D4218E7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113777E-82AB-4F00-B31A-A13F4BA9C275}"/>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0886830"/>
      </p:ext>
    </p:extLst>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B9430F-E01A-4C0E-8543-AE308062AAF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B69527C-7A36-49E3-97EB-12AF620C24F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ECC8DE-F155-4C15-939E-ACFE1C1BD842}"/>
              </a:ext>
            </a:extLst>
          </p:cNvPr>
          <p:cNvSpPr>
            <a:spLocks noGrp="1"/>
          </p:cNvSpPr>
          <p:nvPr>
            <p:ph type="dt" sz="half" idx="10"/>
          </p:nvPr>
        </p:nvSpPr>
        <p:spPr/>
        <p:txBody>
          <a:bodyPr/>
          <a:lstStyle/>
          <a:p>
            <a:fld id="{42A54C80-263E-416B-A8E0-580EDEADCBDC}" type="datetimeFigureOut">
              <a:rPr lang="en-US" smtClean="0"/>
              <a:t>23-Jun-23</a:t>
            </a:fld>
            <a:endParaRPr lang="en-US" dirty="0"/>
          </a:p>
        </p:txBody>
      </p:sp>
      <p:sp>
        <p:nvSpPr>
          <p:cNvPr id="5" name="Footer Placeholder 4">
            <a:extLst>
              <a:ext uri="{FF2B5EF4-FFF2-40B4-BE49-F238E27FC236}">
                <a16:creationId xmlns:a16="http://schemas.microsoft.com/office/drawing/2014/main" id="{E4B80B34-2277-40E8-9B6F-ED99DBFC4CA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304A009-5DD9-4F7E-915C-E9A1AA1B68A7}"/>
              </a:ext>
            </a:extLst>
          </p:cNvPr>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3937586247"/>
      </p:ext>
    </p:extLst>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E8CE8-A4C0-40FE-A498-4D3D4CFC18B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E602BEF-83CC-4203-9302-AA06F27E411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A4061ED-ED8F-4D33-81D3-43A965FD8C83}"/>
              </a:ext>
            </a:extLst>
          </p:cNvPr>
          <p:cNvSpPr>
            <a:spLocks noGrp="1"/>
          </p:cNvSpPr>
          <p:nvPr>
            <p:ph type="dt" sz="half" idx="10"/>
          </p:nvPr>
        </p:nvSpPr>
        <p:spPr/>
        <p:txBody>
          <a:bodyPr/>
          <a:lstStyle/>
          <a:p>
            <a:fld id="{B61BEF0D-F0BB-DE4B-95CE-6DB70DBA9567}" type="datetimeFigureOut">
              <a:rPr lang="en-US" smtClean="0"/>
              <a:pPr/>
              <a:t>23-Jun-23</a:t>
            </a:fld>
            <a:endParaRPr lang="en-US" dirty="0"/>
          </a:p>
        </p:txBody>
      </p:sp>
      <p:sp>
        <p:nvSpPr>
          <p:cNvPr id="5" name="Footer Placeholder 4">
            <a:extLst>
              <a:ext uri="{FF2B5EF4-FFF2-40B4-BE49-F238E27FC236}">
                <a16:creationId xmlns:a16="http://schemas.microsoft.com/office/drawing/2014/main" id="{9B0E3A51-3082-47E3-B27A-70F00054BFF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AA162D2-F732-454E-8902-BFE18759BE55}"/>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67636614"/>
      </p:ext>
    </p:extLst>
  </p:cSld>
  <p:clrMapOvr>
    <a:masterClrMapping/>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27B37A-8014-4A13-9A67-E05F3343A5A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467C829-39E1-4905-A7C4-61ED16BDD86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55660C8-A1B9-4F95-96AB-B3AC8F3D10E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7331517-8EEE-4690-8EA5-CBE543B241B4}"/>
              </a:ext>
            </a:extLst>
          </p:cNvPr>
          <p:cNvSpPr>
            <a:spLocks noGrp="1"/>
          </p:cNvSpPr>
          <p:nvPr>
            <p:ph type="dt" sz="half" idx="10"/>
          </p:nvPr>
        </p:nvSpPr>
        <p:spPr/>
        <p:txBody>
          <a:bodyPr/>
          <a:lstStyle/>
          <a:p>
            <a:fld id="{42A54C80-263E-416B-A8E0-580EDEADCBDC}" type="datetimeFigureOut">
              <a:rPr lang="en-US" smtClean="0"/>
              <a:t>23-Jun-23</a:t>
            </a:fld>
            <a:endParaRPr lang="en-US" dirty="0"/>
          </a:p>
        </p:txBody>
      </p:sp>
      <p:sp>
        <p:nvSpPr>
          <p:cNvPr id="6" name="Footer Placeholder 5">
            <a:extLst>
              <a:ext uri="{FF2B5EF4-FFF2-40B4-BE49-F238E27FC236}">
                <a16:creationId xmlns:a16="http://schemas.microsoft.com/office/drawing/2014/main" id="{4D8133C0-44B7-4130-877F-44B3BA85CB9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19CFA40-1A6B-4489-9222-3B955E8142BE}"/>
              </a:ext>
            </a:extLst>
          </p:cNvPr>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146568212"/>
      </p:ext>
    </p:extLst>
  </p:cSld>
  <p:clrMapOvr>
    <a:masterClrMapping/>
  </p:clrMapOvr>
  <p:transition spd="slow">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BC09A8-B5A3-4065-87DA-75556DEDA77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6CD9305-5ADF-40CC-860E-D2D2F889AF0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536D2D4-C118-4916-84E3-0034B694845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2460243-E62A-4925-BF7D-948931C762B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AE0C0C7-25F9-492D-B649-AE0D0FA3C06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18AC731-C490-4432-BCD6-514F65F0D65B}"/>
              </a:ext>
            </a:extLst>
          </p:cNvPr>
          <p:cNvSpPr>
            <a:spLocks noGrp="1"/>
          </p:cNvSpPr>
          <p:nvPr>
            <p:ph type="dt" sz="half" idx="10"/>
          </p:nvPr>
        </p:nvSpPr>
        <p:spPr/>
        <p:txBody>
          <a:bodyPr/>
          <a:lstStyle/>
          <a:p>
            <a:fld id="{B61BEF0D-F0BB-DE4B-95CE-6DB70DBA9567}" type="datetimeFigureOut">
              <a:rPr lang="en-US" smtClean="0"/>
              <a:pPr/>
              <a:t>23-Jun-23</a:t>
            </a:fld>
            <a:endParaRPr lang="en-US" dirty="0"/>
          </a:p>
        </p:txBody>
      </p:sp>
      <p:sp>
        <p:nvSpPr>
          <p:cNvPr id="8" name="Footer Placeholder 7">
            <a:extLst>
              <a:ext uri="{FF2B5EF4-FFF2-40B4-BE49-F238E27FC236}">
                <a16:creationId xmlns:a16="http://schemas.microsoft.com/office/drawing/2014/main" id="{57E71C3B-0A73-4B63-A988-3D1B0CC4DD59}"/>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244931DD-C5F1-4987-A1B3-D72FF3E75F10}"/>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14932774"/>
      </p:ext>
    </p:extLst>
  </p:cSld>
  <p:clrMapOvr>
    <a:masterClrMapping/>
  </p:clrMapOvr>
  <p:transition spd="slow">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8871EB-ABC4-4A4E-AEFE-3DC4857EAE9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20ACA96-15F3-4C3A-8865-53EFC5F28FCF}"/>
              </a:ext>
            </a:extLst>
          </p:cNvPr>
          <p:cNvSpPr>
            <a:spLocks noGrp="1"/>
          </p:cNvSpPr>
          <p:nvPr>
            <p:ph type="dt" sz="half" idx="10"/>
          </p:nvPr>
        </p:nvSpPr>
        <p:spPr/>
        <p:txBody>
          <a:bodyPr/>
          <a:lstStyle/>
          <a:p>
            <a:fld id="{B61BEF0D-F0BB-DE4B-95CE-6DB70DBA9567}" type="datetimeFigureOut">
              <a:rPr lang="en-US" smtClean="0"/>
              <a:pPr/>
              <a:t>23-Jun-23</a:t>
            </a:fld>
            <a:endParaRPr lang="en-US" dirty="0"/>
          </a:p>
        </p:txBody>
      </p:sp>
      <p:sp>
        <p:nvSpPr>
          <p:cNvPr id="4" name="Footer Placeholder 3">
            <a:extLst>
              <a:ext uri="{FF2B5EF4-FFF2-40B4-BE49-F238E27FC236}">
                <a16:creationId xmlns:a16="http://schemas.microsoft.com/office/drawing/2014/main" id="{AF47102F-0AEC-4145-9BE4-059CE2F2DACC}"/>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DE338021-770C-402D-B994-7C91ECB8DABB}"/>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36934700"/>
      </p:ext>
    </p:extLst>
  </p:cSld>
  <p:clrMapOvr>
    <a:masterClrMapping/>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012C2C4-5F0D-448C-8382-579330808C42}"/>
              </a:ext>
            </a:extLst>
          </p:cNvPr>
          <p:cNvSpPr>
            <a:spLocks noGrp="1"/>
          </p:cNvSpPr>
          <p:nvPr>
            <p:ph type="dt" sz="half" idx="10"/>
          </p:nvPr>
        </p:nvSpPr>
        <p:spPr/>
        <p:txBody>
          <a:bodyPr/>
          <a:lstStyle/>
          <a:p>
            <a:fld id="{B61BEF0D-F0BB-DE4B-95CE-6DB70DBA9567}" type="datetimeFigureOut">
              <a:rPr lang="en-US" smtClean="0"/>
              <a:pPr/>
              <a:t>23-Jun-23</a:t>
            </a:fld>
            <a:endParaRPr lang="en-US" dirty="0"/>
          </a:p>
        </p:txBody>
      </p:sp>
      <p:sp>
        <p:nvSpPr>
          <p:cNvPr id="3" name="Footer Placeholder 2">
            <a:extLst>
              <a:ext uri="{FF2B5EF4-FFF2-40B4-BE49-F238E27FC236}">
                <a16:creationId xmlns:a16="http://schemas.microsoft.com/office/drawing/2014/main" id="{51BF1C2A-833C-4D9F-823B-215696F9ADE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95C4BD0B-008F-4F07-8FED-48FD67BF04D4}"/>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15967302"/>
      </p:ext>
    </p:extLst>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70E3B3-6994-4210-9DFC-871E50F51E7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9C367AB-6014-49AB-89DF-F7040D47305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9829398-4220-4721-AC6F-663F15F07B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DCE7571-1FB8-4B19-B89A-CEE96EB593B4}"/>
              </a:ext>
            </a:extLst>
          </p:cNvPr>
          <p:cNvSpPr>
            <a:spLocks noGrp="1"/>
          </p:cNvSpPr>
          <p:nvPr>
            <p:ph type="dt" sz="half" idx="10"/>
          </p:nvPr>
        </p:nvSpPr>
        <p:spPr/>
        <p:txBody>
          <a:bodyPr/>
          <a:lstStyle/>
          <a:p>
            <a:fld id="{42A54C80-263E-416B-A8E0-580EDEADCBDC}" type="datetimeFigureOut">
              <a:rPr lang="en-US" smtClean="0"/>
              <a:t>23-Jun-23</a:t>
            </a:fld>
            <a:endParaRPr lang="en-US" dirty="0"/>
          </a:p>
        </p:txBody>
      </p:sp>
      <p:sp>
        <p:nvSpPr>
          <p:cNvPr id="6" name="Footer Placeholder 5">
            <a:extLst>
              <a:ext uri="{FF2B5EF4-FFF2-40B4-BE49-F238E27FC236}">
                <a16:creationId xmlns:a16="http://schemas.microsoft.com/office/drawing/2014/main" id="{FB3D304B-46F7-41E5-B58C-CFC8B5D593F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D4CC84B-6630-4F43-BDA4-3DFB0FB7BB4B}"/>
              </a:ext>
            </a:extLst>
          </p:cNvPr>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925018403"/>
      </p:ext>
    </p:extLst>
  </p:cSld>
  <p:clrMapOvr>
    <a:masterClrMapping/>
  </p:clrMapOvr>
  <p:transition spd="slow">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DD449F-68C9-4507-AB9D-9493584B8A1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11C6EDA-725C-4AEF-81B9-9249921ACE0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AA9A116-8806-4DD9-A18F-A8BFF9296B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7467FA5-2F93-4B70-80B6-59F00A5536A7}"/>
              </a:ext>
            </a:extLst>
          </p:cNvPr>
          <p:cNvSpPr>
            <a:spLocks noGrp="1"/>
          </p:cNvSpPr>
          <p:nvPr>
            <p:ph type="dt" sz="half" idx="10"/>
          </p:nvPr>
        </p:nvSpPr>
        <p:spPr/>
        <p:txBody>
          <a:bodyPr/>
          <a:lstStyle/>
          <a:p>
            <a:fld id="{B61BEF0D-F0BB-DE4B-95CE-6DB70DBA9567}" type="datetimeFigureOut">
              <a:rPr lang="en-US" smtClean="0"/>
              <a:pPr/>
              <a:t>23-Jun-23</a:t>
            </a:fld>
            <a:endParaRPr lang="en-US" dirty="0"/>
          </a:p>
        </p:txBody>
      </p:sp>
      <p:sp>
        <p:nvSpPr>
          <p:cNvPr id="6" name="Footer Placeholder 5">
            <a:extLst>
              <a:ext uri="{FF2B5EF4-FFF2-40B4-BE49-F238E27FC236}">
                <a16:creationId xmlns:a16="http://schemas.microsoft.com/office/drawing/2014/main" id="{8FAD8D04-06F7-45D2-B341-83DF03E80EA0}"/>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E835A524-A2A6-44D9-9823-DD0FD629B193}"/>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40075139"/>
      </p:ext>
    </p:extLst>
  </p:cSld>
  <p:clrMapOvr>
    <a:masterClrMapping/>
  </p:clrMapOvr>
  <p:transition spd="slow">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1911A4E-3888-43A0-86C4-589E111F5A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D29352A-6D6A-4359-B61B-B55E9771A00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1E69B8-E18B-48A4-A737-0B99DE13ED5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1BEF0D-F0BB-DE4B-95CE-6DB70DBA9567}" type="datetimeFigureOut">
              <a:rPr lang="en-US" smtClean="0"/>
              <a:pPr/>
              <a:t>23-Jun-23</a:t>
            </a:fld>
            <a:endParaRPr lang="en-US" dirty="0"/>
          </a:p>
        </p:txBody>
      </p:sp>
      <p:sp>
        <p:nvSpPr>
          <p:cNvPr id="5" name="Footer Placeholder 4">
            <a:extLst>
              <a:ext uri="{FF2B5EF4-FFF2-40B4-BE49-F238E27FC236}">
                <a16:creationId xmlns:a16="http://schemas.microsoft.com/office/drawing/2014/main" id="{659F8C16-A08F-44FC-AC63-B1CCCEDDB8D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DC5782A5-BE8C-4308-A971-11C61896D2E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22387599"/>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ransition spd="slow">
    <p:wip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F4A19F41-EE7C-4516-A5E1-DCAE61C612CC}"/>
              </a:ext>
            </a:extLst>
          </p:cNvPr>
          <p:cNvSpPr/>
          <p:nvPr/>
        </p:nvSpPr>
        <p:spPr>
          <a:xfrm>
            <a:off x="831274" y="2090172"/>
            <a:ext cx="11097490" cy="2677656"/>
          </a:xfrm>
          <a:prstGeom prst="rect">
            <a:avLst/>
          </a:prstGeom>
        </p:spPr>
        <p:txBody>
          <a:bodyPr wrap="square">
            <a:spAutoFit/>
          </a:bodyPr>
          <a:lstStyle/>
          <a:p>
            <a:r>
              <a:rPr lang="en-US" sz="6400" b="1" dirty="0">
                <a:solidFill>
                  <a:schemeClr val="tx2">
                    <a:lumMod val="75000"/>
                  </a:schemeClr>
                </a:solidFill>
                <a:effectLst>
                  <a:outerShdw blurRad="38100" dist="38100" dir="2700000" algn="tl">
                    <a:srgbClr val="000000">
                      <a:alpha val="43137"/>
                    </a:srgbClr>
                  </a:outerShdw>
                </a:effectLst>
              </a:rPr>
              <a:t>		IELTS Listening Test - 1</a:t>
            </a:r>
          </a:p>
          <a:p>
            <a:r>
              <a:rPr lang="en-US" sz="6400" b="1" dirty="0">
                <a:solidFill>
                  <a:schemeClr val="tx2">
                    <a:lumMod val="75000"/>
                  </a:schemeClr>
                </a:solidFill>
                <a:effectLst>
                  <a:outerShdw blurRad="38100" dist="38100" dir="2700000" algn="tl">
                    <a:srgbClr val="000000">
                      <a:alpha val="43137"/>
                    </a:srgbClr>
                  </a:outerShdw>
                </a:effectLst>
              </a:rPr>
              <a:t> 				  Part 1</a:t>
            </a:r>
          </a:p>
          <a:p>
            <a:r>
              <a:rPr lang="en-US" sz="4000" b="1" dirty="0">
                <a:solidFill>
                  <a:srgbClr val="002060"/>
                </a:solidFill>
                <a:effectLst>
                  <a:outerShdw blurRad="38100" dist="38100" dir="2700000" algn="tl">
                    <a:srgbClr val="000000">
                      <a:alpha val="43137"/>
                    </a:srgbClr>
                  </a:outerShdw>
                </a:effectLst>
                <a:latin typeface="Bahnschrift Condensed" panose="020B0502040204020203" pitchFamily="34" charset="0"/>
              </a:rPr>
              <a:t>						   </a:t>
            </a:r>
            <a:endParaRPr lang="en-US" sz="3600" b="1" dirty="0">
              <a:solidFill>
                <a:srgbClr val="002060"/>
              </a:solidFill>
              <a:effectLst>
                <a:outerShdw blurRad="38100" dist="38100" dir="2700000" algn="tl">
                  <a:srgbClr val="000000">
                    <a:alpha val="43137"/>
                  </a:srgbClr>
                </a:outerShdw>
              </a:effectLst>
              <a:latin typeface="Bahnschrift Condensed" panose="020B0502040204020203" pitchFamily="34" charset="0"/>
            </a:endParaRPr>
          </a:p>
        </p:txBody>
      </p:sp>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Tree>
    <p:extLst>
      <p:ext uri="{BB962C8B-B14F-4D97-AF65-F5344CB8AC3E}">
        <p14:creationId xmlns:p14="http://schemas.microsoft.com/office/powerpoint/2010/main" val="2728822881"/>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4" name="TextBox 3">
            <a:extLst>
              <a:ext uri="{FF2B5EF4-FFF2-40B4-BE49-F238E27FC236}">
                <a16:creationId xmlns:a16="http://schemas.microsoft.com/office/drawing/2014/main" id="{2EDD40B0-68D8-43AC-8D3E-27936425E963}"/>
              </a:ext>
            </a:extLst>
          </p:cNvPr>
          <p:cNvSpPr txBox="1"/>
          <p:nvPr/>
        </p:nvSpPr>
        <p:spPr>
          <a:xfrm>
            <a:off x="387927" y="1082387"/>
            <a:ext cx="11804073" cy="8894743"/>
          </a:xfrm>
          <a:prstGeom prst="rect">
            <a:avLst/>
          </a:prstGeom>
          <a:noFill/>
        </p:spPr>
        <p:txBody>
          <a:bodyPr wrap="square" rtlCol="0">
            <a:spAutoFit/>
          </a:bodyPr>
          <a:lstStyle/>
          <a:p>
            <a:r>
              <a:rPr lang="en-US" sz="2000" dirty="0"/>
              <a:t>The IELTS Listening test will take about 30 minutes, and you will have an extra 10 minutes to transfer your answers to the answer sheet.</a:t>
            </a:r>
          </a:p>
          <a:p>
            <a:endParaRPr lang="en-US" sz="2000" dirty="0"/>
          </a:p>
          <a:p>
            <a:r>
              <a:rPr lang="en-US" sz="2000" dirty="0"/>
              <a:t>The four parts of this practice Listening test are presented over four separate PowerPoint </a:t>
            </a:r>
            <a:r>
              <a:rPr lang="en-US" sz="2000" dirty="0" err="1"/>
              <a:t>tutes</a:t>
            </a:r>
            <a:r>
              <a:rPr lang="en-US" sz="2000" dirty="0"/>
              <a:t>. </a:t>
            </a:r>
          </a:p>
          <a:p>
            <a:endParaRPr lang="en-US" sz="2000" dirty="0"/>
          </a:p>
          <a:p>
            <a:r>
              <a:rPr lang="en-US" sz="2000" dirty="0"/>
              <a:t>Use a pencil.</a:t>
            </a:r>
          </a:p>
          <a:p>
            <a:endParaRPr lang="en-US" sz="2000" dirty="0"/>
          </a:p>
          <a:p>
            <a:r>
              <a:rPr lang="en-US" sz="2000" dirty="0"/>
              <a:t>Listen to the instructions for each section of the test carefully. Answer all of the questions. There are 40 questions altogether. Each question carries one mark.</a:t>
            </a:r>
          </a:p>
          <a:p>
            <a:endParaRPr lang="en-US" sz="2000" dirty="0"/>
          </a:p>
          <a:p>
            <a:r>
              <a:rPr lang="en-US" sz="2000" dirty="0"/>
              <a:t>For each part of the test, there will be time for you to look through the questions and time for you to check your answers. When you have completed all four parts of the Listening test you will have ten minutes to copy your answers onto a separate answer sheet.</a:t>
            </a:r>
          </a:p>
          <a:p>
            <a:endParaRPr lang="en-US" sz="2000" dirty="0"/>
          </a:p>
          <a:p>
            <a:r>
              <a:rPr lang="en-US" sz="2000" dirty="0"/>
              <a:t>.</a:t>
            </a:r>
          </a:p>
          <a:p>
            <a:endParaRPr lang="en-US" sz="2000"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184762912"/>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4" name="TextBox 3">
            <a:extLst>
              <a:ext uri="{FF2B5EF4-FFF2-40B4-BE49-F238E27FC236}">
                <a16:creationId xmlns:a16="http://schemas.microsoft.com/office/drawing/2014/main" id="{2EDD40B0-68D8-43AC-8D3E-27936425E963}"/>
              </a:ext>
            </a:extLst>
          </p:cNvPr>
          <p:cNvSpPr txBox="1"/>
          <p:nvPr/>
        </p:nvSpPr>
        <p:spPr>
          <a:xfrm>
            <a:off x="387927" y="736023"/>
            <a:ext cx="11804073" cy="8032968"/>
          </a:xfrm>
          <a:prstGeom prst="rect">
            <a:avLst/>
          </a:prstGeom>
          <a:noFill/>
        </p:spPr>
        <p:txBody>
          <a:bodyPr wrap="square" rtlCol="0">
            <a:spAutoFit/>
          </a:bodyPr>
          <a:lstStyle/>
          <a:p>
            <a:r>
              <a:rPr lang="en-US" sz="2800" b="1" dirty="0"/>
              <a:t>Instructions to test takers</a:t>
            </a:r>
          </a:p>
          <a:p>
            <a:pPr marL="803275">
              <a:lnSpc>
                <a:spcPct val="150000"/>
              </a:lnSpc>
            </a:pPr>
            <a:r>
              <a:rPr lang="en-US" sz="2000" dirty="0"/>
              <a:t>In the actual test you will be given the following instructions:</a:t>
            </a:r>
          </a:p>
          <a:p>
            <a:pPr marL="1146175" indent="-342900">
              <a:lnSpc>
                <a:spcPct val="150000"/>
              </a:lnSpc>
              <a:buFont typeface="Arial" panose="020B0604020202020204" pitchFamily="34" charset="0"/>
              <a:buChar char="•"/>
            </a:pPr>
            <a:r>
              <a:rPr lang="en-US" sz="2000" dirty="0"/>
              <a:t>do not open this question paper until you are told to do so</a:t>
            </a:r>
          </a:p>
          <a:p>
            <a:pPr marL="1146175" indent="-342900">
              <a:lnSpc>
                <a:spcPct val="150000"/>
              </a:lnSpc>
              <a:buFont typeface="Arial" panose="020B0604020202020204" pitchFamily="34" charset="0"/>
              <a:buChar char="•"/>
            </a:pPr>
            <a:r>
              <a:rPr lang="en-US" sz="2000" dirty="0"/>
              <a:t>write your name and candidate number in the spaces at the top of this page</a:t>
            </a:r>
          </a:p>
          <a:p>
            <a:pPr marL="1146175" indent="-342900">
              <a:lnSpc>
                <a:spcPct val="150000"/>
              </a:lnSpc>
              <a:buFont typeface="Arial" panose="020B0604020202020204" pitchFamily="34" charset="0"/>
              <a:buChar char="•"/>
            </a:pPr>
            <a:r>
              <a:rPr lang="en-US" sz="2000" dirty="0"/>
              <a:t>listen to the instructions for each part of the paper carefully</a:t>
            </a:r>
          </a:p>
          <a:p>
            <a:pPr marL="1146175" indent="-342900">
              <a:lnSpc>
                <a:spcPct val="150000"/>
              </a:lnSpc>
              <a:buFont typeface="Arial" panose="020B0604020202020204" pitchFamily="34" charset="0"/>
              <a:buChar char="•"/>
            </a:pPr>
            <a:r>
              <a:rPr lang="en-US" sz="2000" dirty="0"/>
              <a:t>answer all the questions</a:t>
            </a:r>
          </a:p>
          <a:p>
            <a:pPr marL="1146175" indent="-342900">
              <a:lnSpc>
                <a:spcPct val="150000"/>
              </a:lnSpc>
              <a:buFont typeface="Arial" panose="020B0604020202020204" pitchFamily="34" charset="0"/>
              <a:buChar char="•"/>
            </a:pPr>
            <a:r>
              <a:rPr lang="en-US" sz="2000" dirty="0"/>
              <a:t>while you are listening, write your answers on the question paper</a:t>
            </a:r>
          </a:p>
          <a:p>
            <a:pPr marL="1146175" indent="-342900">
              <a:lnSpc>
                <a:spcPct val="150000"/>
              </a:lnSpc>
              <a:buFont typeface="Arial" panose="020B0604020202020204" pitchFamily="34" charset="0"/>
              <a:buChar char="•"/>
            </a:pPr>
            <a:r>
              <a:rPr lang="en-US" sz="2000" dirty="0"/>
              <a:t>you will have 10 minutes at the end of the test to copy your answers onto the separate answer sheet; use a pencil</a:t>
            </a:r>
          </a:p>
          <a:p>
            <a:pPr marL="803275">
              <a:lnSpc>
                <a:spcPct val="150000"/>
              </a:lnSpc>
            </a:pPr>
            <a:r>
              <a:rPr lang="en-US" sz="2000" dirty="0"/>
              <a:t>At the end of the test you will be asked to hand in the question paper.</a:t>
            </a:r>
          </a:p>
          <a:p>
            <a:pPr marL="1146175" indent="-342900">
              <a:buFont typeface="Arial" panose="020B0604020202020204" pitchFamily="34" charset="0"/>
              <a:buChar char="•"/>
            </a:pPr>
            <a:endParaRPr lang="en-US" sz="2000"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134106752"/>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4" name="TextBox 3">
            <a:extLst>
              <a:ext uri="{FF2B5EF4-FFF2-40B4-BE49-F238E27FC236}">
                <a16:creationId xmlns:a16="http://schemas.microsoft.com/office/drawing/2014/main" id="{2EDD40B0-68D8-43AC-8D3E-27936425E963}"/>
              </a:ext>
            </a:extLst>
          </p:cNvPr>
          <p:cNvSpPr txBox="1"/>
          <p:nvPr/>
        </p:nvSpPr>
        <p:spPr>
          <a:xfrm>
            <a:off x="387927" y="736023"/>
            <a:ext cx="11804073" cy="6463308"/>
          </a:xfrm>
          <a:prstGeom prst="rect">
            <a:avLst/>
          </a:prstGeom>
          <a:noFill/>
        </p:spPr>
        <p:txBody>
          <a:bodyPr wrap="square" rtlCol="0">
            <a:spAutoFit/>
          </a:bodyPr>
          <a:lstStyle/>
          <a:p>
            <a:r>
              <a:rPr lang="en-US" sz="2800" b="1" dirty="0"/>
              <a:t>IELTS practice Listening </a:t>
            </a:r>
            <a:r>
              <a:rPr lang="en-US" sz="2800" b="1"/>
              <a:t>test - </a:t>
            </a:r>
            <a:r>
              <a:rPr lang="en-US" sz="2800" b="1" dirty="0"/>
              <a:t>part 1</a:t>
            </a:r>
          </a:p>
          <a:p>
            <a:endParaRPr lang="en-US" sz="2800" b="1" dirty="0"/>
          </a:p>
          <a:p>
            <a:r>
              <a:rPr lang="en-US" sz="2000" dirty="0"/>
              <a:t>This is the first part of your Listening test. Listen to the audio and answer questions 1-10.</a:t>
            </a:r>
          </a:p>
          <a:p>
            <a:endParaRPr lang="en-US" sz="2000" dirty="0"/>
          </a:p>
          <a:p>
            <a:r>
              <a:rPr lang="en-US" sz="2000" dirty="0"/>
              <a:t>Listen to the instructions for each part of this section carefully. Answer all the questions. </a:t>
            </a:r>
          </a:p>
          <a:p>
            <a:endParaRPr lang="en-US" sz="2000" dirty="0"/>
          </a:p>
          <a:p>
            <a:r>
              <a:rPr lang="en-US" sz="2000" dirty="0"/>
              <a:t>While you are listening, write your answers on the question paper. Use a pencil. </a:t>
            </a:r>
          </a:p>
          <a:p>
            <a:endParaRPr lang="en-US" sz="2000" dirty="0"/>
          </a:p>
          <a:p>
            <a:r>
              <a:rPr lang="en-US" sz="2000" dirty="0"/>
              <a:t>When you have completed all four parts of the Listening test you will have ten minutes to copy your answers onto a separate answer sheet.</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908677462"/>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4" name="TextBox 3">
            <a:extLst>
              <a:ext uri="{FF2B5EF4-FFF2-40B4-BE49-F238E27FC236}">
                <a16:creationId xmlns:a16="http://schemas.microsoft.com/office/drawing/2014/main" id="{2EDD40B0-68D8-43AC-8D3E-27936425E963}"/>
              </a:ext>
            </a:extLst>
          </p:cNvPr>
          <p:cNvSpPr txBox="1"/>
          <p:nvPr/>
        </p:nvSpPr>
        <p:spPr>
          <a:xfrm>
            <a:off x="387927" y="149339"/>
            <a:ext cx="11804073" cy="5109091"/>
          </a:xfrm>
          <a:prstGeom prst="rect">
            <a:avLst/>
          </a:prstGeom>
          <a:noFill/>
        </p:spPr>
        <p:txBody>
          <a:bodyPr wrap="square" rtlCol="0">
            <a:spAutoFit/>
          </a:bodyPr>
          <a:lstStyle/>
          <a:p>
            <a:r>
              <a:rPr lang="en-US" sz="2800" b="1" dirty="0"/>
              <a:t>IELTS practice Listening test audio: Part 1</a:t>
            </a:r>
          </a:p>
          <a:p>
            <a:endParaRPr lang="en-US" sz="1000" dirty="0"/>
          </a:p>
          <a:p>
            <a:r>
              <a:rPr lang="en-US" sz="2000" dirty="0"/>
              <a:t>First, listen to the audio. </a:t>
            </a:r>
          </a:p>
          <a:p>
            <a:endParaRPr lang="en-US" sz="1050" dirty="0"/>
          </a:p>
          <a:p>
            <a:r>
              <a:rPr lang="en-US" sz="2000" dirty="0"/>
              <a:t>Complete the notes below. Write no more than two words and/or a number for each answer.</a:t>
            </a:r>
            <a:r>
              <a:rPr lang="en-US" dirty="0"/>
              <a:t> </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graphicFrame>
        <p:nvGraphicFramePr>
          <p:cNvPr id="3" name="Table 2">
            <a:extLst>
              <a:ext uri="{FF2B5EF4-FFF2-40B4-BE49-F238E27FC236}">
                <a16:creationId xmlns:a16="http://schemas.microsoft.com/office/drawing/2014/main" id="{1076085C-C869-4522-BE15-E18A00E72EA2}"/>
              </a:ext>
            </a:extLst>
          </p:cNvPr>
          <p:cNvGraphicFramePr>
            <a:graphicFrameLocks noGrp="1"/>
          </p:cNvGraphicFramePr>
          <p:nvPr>
            <p:extLst>
              <p:ext uri="{D42A27DB-BD31-4B8C-83A1-F6EECF244321}">
                <p14:modId xmlns:p14="http://schemas.microsoft.com/office/powerpoint/2010/main" val="782575049"/>
              </p:ext>
            </p:extLst>
          </p:nvPr>
        </p:nvGraphicFramePr>
        <p:xfrm>
          <a:off x="606134" y="1733003"/>
          <a:ext cx="5489866" cy="586740"/>
        </p:xfrm>
        <a:graphic>
          <a:graphicData uri="http://schemas.openxmlformats.org/drawingml/2006/table">
            <a:tbl>
              <a:tblPr/>
              <a:tblGrid>
                <a:gridCol w="2744933">
                  <a:extLst>
                    <a:ext uri="{9D8B030D-6E8A-4147-A177-3AD203B41FA5}">
                      <a16:colId xmlns:a16="http://schemas.microsoft.com/office/drawing/2014/main" val="2024655269"/>
                    </a:ext>
                  </a:extLst>
                </a:gridCol>
                <a:gridCol w="2744933">
                  <a:extLst>
                    <a:ext uri="{9D8B030D-6E8A-4147-A177-3AD203B41FA5}">
                      <a16:colId xmlns:a16="http://schemas.microsoft.com/office/drawing/2014/main" val="3679479394"/>
                    </a:ext>
                  </a:extLst>
                </a:gridCol>
              </a:tblGrid>
              <a:tr h="236032">
                <a:tc>
                  <a:txBody>
                    <a:bodyPr/>
                    <a:lstStyle/>
                    <a:p>
                      <a:pPr fontAlgn="t"/>
                      <a:r>
                        <a:rPr lang="en-US" sz="1800" b="1" dirty="0">
                          <a:solidFill>
                            <a:srgbClr val="E31836"/>
                          </a:solidFill>
                          <a:effectLst/>
                          <a:latin typeface="Arial" panose="020B0604020202020204" pitchFamily="34" charset="0"/>
                        </a:rPr>
                        <a:t>Example question</a:t>
                      </a:r>
                    </a:p>
                  </a:txBody>
                  <a:tcPr marL="190500" marR="190500" marT="9525" marB="952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BEFF0"/>
                    </a:solidFill>
                  </a:tcPr>
                </a:tc>
                <a:tc>
                  <a:txBody>
                    <a:bodyPr/>
                    <a:lstStyle/>
                    <a:p>
                      <a:pPr fontAlgn="t"/>
                      <a:r>
                        <a:rPr lang="en-US" sz="1800" b="1" dirty="0">
                          <a:solidFill>
                            <a:srgbClr val="E31836"/>
                          </a:solidFill>
                          <a:effectLst/>
                          <a:latin typeface="Arial" panose="020B0604020202020204" pitchFamily="34" charset="0"/>
                        </a:rPr>
                        <a:t>Answer</a:t>
                      </a:r>
                    </a:p>
                  </a:txBody>
                  <a:tcPr marL="190500" marR="190500" marT="9525" marB="9525">
                    <a:lnL w="12700"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BEFF0"/>
                    </a:solidFill>
                  </a:tcPr>
                </a:tc>
                <a:extLst>
                  <a:ext uri="{0D108BD9-81ED-4DB2-BD59-A6C34878D82A}">
                    <a16:rowId xmlns:a16="http://schemas.microsoft.com/office/drawing/2014/main" val="7868289"/>
                  </a:ext>
                </a:extLst>
              </a:tr>
              <a:tr h="236032">
                <a:tc>
                  <a:txBody>
                    <a:bodyPr/>
                    <a:lstStyle/>
                    <a:p>
                      <a:pPr fontAlgn="t"/>
                      <a:r>
                        <a:rPr lang="en-US" sz="1800" b="0">
                          <a:effectLst/>
                        </a:rPr>
                        <a:t>Destination?</a:t>
                      </a:r>
                    </a:p>
                  </a:txBody>
                  <a:tcPr marL="190500" marR="190500" marT="9525" marB="952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BEFF0"/>
                    </a:solidFill>
                  </a:tcPr>
                </a:tc>
                <a:tc>
                  <a:txBody>
                    <a:bodyPr/>
                    <a:lstStyle/>
                    <a:p>
                      <a:pPr fontAlgn="t"/>
                      <a:r>
                        <a:rPr lang="en-US" sz="1800" b="0" dirty="0" err="1">
                          <a:effectLst/>
                        </a:rPr>
                        <a:t>Harbour</a:t>
                      </a:r>
                      <a:r>
                        <a:rPr lang="en-US" sz="1800" b="0" dirty="0">
                          <a:effectLst/>
                        </a:rPr>
                        <a:t> City</a:t>
                      </a:r>
                    </a:p>
                  </a:txBody>
                  <a:tcPr marL="190500" marR="190500" marT="9525" marB="9525">
                    <a:lnL w="12700"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BEFF0"/>
                    </a:solidFill>
                  </a:tcPr>
                </a:tc>
                <a:extLst>
                  <a:ext uri="{0D108BD9-81ED-4DB2-BD59-A6C34878D82A}">
                    <a16:rowId xmlns:a16="http://schemas.microsoft.com/office/drawing/2014/main" val="892080934"/>
                  </a:ext>
                </a:extLst>
              </a:tr>
            </a:tbl>
          </a:graphicData>
        </a:graphic>
      </p:graphicFrame>
      <p:pic>
        <p:nvPicPr>
          <p:cNvPr id="5" name="Picture 4">
            <a:extLst>
              <a:ext uri="{FF2B5EF4-FFF2-40B4-BE49-F238E27FC236}">
                <a16:creationId xmlns:a16="http://schemas.microsoft.com/office/drawing/2014/main" id="{4FF2BBFB-2684-41DA-ACBE-CE846463132B}"/>
              </a:ext>
            </a:extLst>
          </p:cNvPr>
          <p:cNvPicPr>
            <a:picLocks noChangeAspect="1"/>
          </p:cNvPicPr>
          <p:nvPr/>
        </p:nvPicPr>
        <p:blipFill>
          <a:blip r:embed="rId4"/>
          <a:stretch>
            <a:fillRect/>
          </a:stretch>
        </p:blipFill>
        <p:spPr>
          <a:xfrm>
            <a:off x="606134" y="2466109"/>
            <a:ext cx="7733825" cy="4391891"/>
          </a:xfrm>
          <a:prstGeom prst="rect">
            <a:avLst/>
          </a:prstGeom>
        </p:spPr>
      </p:pic>
    </p:spTree>
    <p:extLst>
      <p:ext uri="{BB962C8B-B14F-4D97-AF65-F5344CB8AC3E}">
        <p14:creationId xmlns:p14="http://schemas.microsoft.com/office/powerpoint/2010/main" val="172272008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4" name="TextBox 3">
            <a:extLst>
              <a:ext uri="{FF2B5EF4-FFF2-40B4-BE49-F238E27FC236}">
                <a16:creationId xmlns:a16="http://schemas.microsoft.com/office/drawing/2014/main" id="{2EDD40B0-68D8-43AC-8D3E-27936425E963}"/>
              </a:ext>
            </a:extLst>
          </p:cNvPr>
          <p:cNvSpPr txBox="1"/>
          <p:nvPr/>
        </p:nvSpPr>
        <p:spPr>
          <a:xfrm>
            <a:off x="387927" y="149339"/>
            <a:ext cx="11804073" cy="5786199"/>
          </a:xfrm>
          <a:prstGeom prst="rect">
            <a:avLst/>
          </a:prstGeom>
          <a:noFill/>
        </p:spPr>
        <p:txBody>
          <a:bodyPr wrap="square" rtlCol="0">
            <a:spAutoFit/>
          </a:bodyPr>
          <a:lstStyle/>
          <a:p>
            <a:r>
              <a:rPr lang="en-US" sz="2000" b="1" dirty="0"/>
              <a:t>Questions 6–10</a:t>
            </a:r>
          </a:p>
          <a:p>
            <a:endParaRPr lang="en-US" sz="400" dirty="0"/>
          </a:p>
          <a:p>
            <a:r>
              <a:rPr lang="en-US" sz="2000" dirty="0"/>
              <a:t>Complete the table below. Write no more than one word and/or a number for each answer.</a:t>
            </a:r>
          </a:p>
          <a:p>
            <a:endParaRPr lang="en-US" sz="2000"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pic>
        <p:nvPicPr>
          <p:cNvPr id="6" name="Picture 5">
            <a:extLst>
              <a:ext uri="{FF2B5EF4-FFF2-40B4-BE49-F238E27FC236}">
                <a16:creationId xmlns:a16="http://schemas.microsoft.com/office/drawing/2014/main" id="{AFB43FFB-76E2-4A92-99CF-3BA69A977DEA}"/>
              </a:ext>
            </a:extLst>
          </p:cNvPr>
          <p:cNvPicPr>
            <a:picLocks noChangeAspect="1"/>
          </p:cNvPicPr>
          <p:nvPr/>
        </p:nvPicPr>
        <p:blipFill>
          <a:blip r:embed="rId4"/>
          <a:stretch>
            <a:fillRect/>
          </a:stretch>
        </p:blipFill>
        <p:spPr>
          <a:xfrm>
            <a:off x="1871227" y="922462"/>
            <a:ext cx="6346703" cy="5935538"/>
          </a:xfrm>
          <a:prstGeom prst="rect">
            <a:avLst/>
          </a:prstGeom>
        </p:spPr>
      </p:pic>
    </p:spTree>
    <p:extLst>
      <p:ext uri="{BB962C8B-B14F-4D97-AF65-F5344CB8AC3E}">
        <p14:creationId xmlns:p14="http://schemas.microsoft.com/office/powerpoint/2010/main" val="3372975794"/>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5D5C20FE-6F0A-41C0-A940-A3E67FFD77CF}"/>
              </a:ext>
            </a:extLst>
          </p:cNvPr>
          <p:cNvSpPr txBox="1">
            <a:spLocks/>
          </p:cNvSpPr>
          <p:nvPr/>
        </p:nvSpPr>
        <p:spPr>
          <a:xfrm>
            <a:off x="2667074" y="2605849"/>
            <a:ext cx="7766936" cy="1646302"/>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8000" b="1" dirty="0">
                <a:effectLst>
                  <a:outerShdw blurRad="38100" dist="38100" dir="2700000" algn="tl">
                    <a:srgbClr val="000000">
                      <a:alpha val="43137"/>
                    </a:srgbClr>
                  </a:outerShdw>
                </a:effectLst>
                <a:latin typeface="Comic Sans MS" panose="030F0702030302020204" pitchFamily="66" charset="0"/>
              </a:rPr>
              <a:t>Thank You…!!!</a:t>
            </a:r>
          </a:p>
        </p:txBody>
      </p:sp>
      <p:pic>
        <p:nvPicPr>
          <p:cNvPr id="7" name="Picture 6">
            <a:extLst>
              <a:ext uri="{FF2B5EF4-FFF2-40B4-BE49-F238E27FC236}">
                <a16:creationId xmlns:a16="http://schemas.microsoft.com/office/drawing/2014/main" id="{22DC3B9D-C3C0-4FD1-8861-59DCF9365117}"/>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09574" y="6031591"/>
            <a:ext cx="3982426" cy="826409"/>
          </a:xfrm>
          <a:prstGeom prst="rect">
            <a:avLst/>
          </a:prstGeom>
          <a:noFill/>
          <a:ln>
            <a:noFill/>
          </a:ln>
        </p:spPr>
      </p:pic>
    </p:spTree>
    <p:extLst>
      <p:ext uri="{BB962C8B-B14F-4D97-AF65-F5344CB8AC3E}">
        <p14:creationId xmlns:p14="http://schemas.microsoft.com/office/powerpoint/2010/main" val="2466222062"/>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6449</TotalTime>
  <Words>318</Words>
  <Application>Microsoft Office PowerPoint</Application>
  <PresentationFormat>Widescreen</PresentationFormat>
  <Paragraphs>104</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Bahnschrift Condensed</vt:lpstr>
      <vt:lpstr>Calibri</vt:lpstr>
      <vt:lpstr>Calibri Light</vt:lpstr>
      <vt:lpstr>Comic Sans MS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Terrin Hasanka Minuwandeniya</dc:creator>
  <cp:lastModifiedBy>Terrin Hasanka Minuwandeniya</cp:lastModifiedBy>
  <cp:revision>146</cp:revision>
  <dcterms:created xsi:type="dcterms:W3CDTF">2022-02-10T03:44:46Z</dcterms:created>
  <dcterms:modified xsi:type="dcterms:W3CDTF">2023-06-23T13:38:28Z</dcterms:modified>
</cp:coreProperties>
</file>