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78" r:id="rId3"/>
    <p:sldId id="281" r:id="rId4"/>
    <p:sldId id="283" r:id="rId5"/>
    <p:sldId id="284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rrin Hasanka Minuwandeniya" initials="THM" lastIdx="1" clrIdx="0">
    <p:extLst>
      <p:ext uri="{19B8F6BF-5375-455C-9EA6-DF929625EA0E}">
        <p15:presenceInfo xmlns:p15="http://schemas.microsoft.com/office/powerpoint/2012/main" userId="a43c63f05358f66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CDC8D-E346-42C9-9707-F3B2415FA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99DB0A-A358-4506-A316-121DDB62A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D6956-C07F-4D96-BBA2-69883E957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23-Jun-23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7DDFE-2291-47C4-B7A6-9FB06CB53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67C04-5B22-4EB4-9963-F97890308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9275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5E34B-2359-46ED-9ECA-9F541A78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9FE8A0-097E-48BE-8E5C-EE0C5E7B9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CF5BD-0138-4CE2-A86D-34735B2B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23-Jun-23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CB2D1-BA50-4476-B08A-F011F3734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04B04-11A6-409A-A611-9B4929DCE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33575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051556-54BD-4060-81B9-06E7133A56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DE813E-7CA0-4A09-9B1A-E03299E33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23BF4-8E50-450B-AD99-533A02A95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23-Jun-23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5A864-78EB-44C6-BC62-B660D4218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3777E-82AB-4F00-B31A-A13F4BA9C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8683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9430F-E01A-4C0E-8543-AE308062A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9527C-7A36-49E3-97EB-12AF620C2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CC8DE-F155-4C15-939E-ACFE1C1BD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23-Jun-23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80B34-2277-40E8-9B6F-ED99DBFC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4A009-5DD9-4F7E-915C-E9A1AA1B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58624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E8CE8-A4C0-40FE-A498-4D3D4CFC1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2BEF-83CC-4203-9302-AA06F27E4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061ED-ED8F-4D33-81D3-43A965FD8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23-Jun-23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E3A51-3082-47E3-B27A-70F00054B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162D2-F732-454E-8902-BFE18759B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63661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7B37A-8014-4A13-9A67-E05F3343A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7C829-39E1-4905-A7C4-61ED16BDD8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5660C8-A1B9-4F95-96AB-B3AC8F3D1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31517-8EEE-4690-8EA5-CBE543B24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23-Jun-23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133C0-44B7-4130-877F-44B3BA85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CFA40-1A6B-4489-9222-3B955E814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821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C09A8-B5A3-4065-87DA-75556DEDA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9305-5ADF-40CC-860E-D2D2F889A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36D2D4-C118-4916-84E3-0034B6948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460243-E62A-4925-BF7D-948931C76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E0C0C7-25F9-492D-B649-AE0D0FA3C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AC731-C490-4432-BCD6-514F65F0D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23-Jun-23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E71C3B-0A73-4B63-A988-3D1B0CC4D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4931DD-C5F1-4987-A1B3-D72FF3E75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3277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871EB-ABC4-4A4E-AEFE-3DC4857EA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0ACA96-15F3-4C3A-8865-53EFC5F28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23-Jun-23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47102F-0AEC-4145-9BE4-059CE2F2D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38021-770C-402D-B994-7C91ECB8D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93470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12C2C4-5F0D-448C-8382-579330808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23-Jun-23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BF1C2A-833C-4D9F-823B-215696F9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C4BD0B-008F-4F07-8FED-48FD67BF0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6730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0E3B3-6994-4210-9DFC-871E50F51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367AB-6014-49AB-89DF-F7040D473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829398-4220-4721-AC6F-663F15F07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E7571-1FB8-4B19-B89A-CEE96EB59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23-Jun-23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3D304B-46F7-41E5-B58C-CFC8B5D59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CC84B-6630-4F43-BDA4-3DFB0FB7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1840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D449F-68C9-4507-AB9D-9493584B8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1C6EDA-725C-4AEF-81B9-9249921AC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9A116-8806-4DD9-A18F-A8BFF9296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67FA5-2F93-4B70-80B6-59F00A553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23-Jun-23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D8D04-06F7-45D2-B341-83DF03E80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5A524-A2A6-44D9-9823-DD0FD629B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7513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911A4E-3888-43A0-86C4-589E111F5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9352A-6D6A-4359-B61B-B55E9771A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E69B8-E18B-48A4-A737-0B99DE13E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23-Jun-23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F8C16-A08F-44FC-AC63-B1CCCEDDB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782A5-BE8C-4308-A971-11C61896D2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38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4A19F41-EE7C-4516-A5E1-DCAE61C612CC}"/>
              </a:ext>
            </a:extLst>
          </p:cNvPr>
          <p:cNvSpPr/>
          <p:nvPr/>
        </p:nvSpPr>
        <p:spPr>
          <a:xfrm>
            <a:off x="831274" y="2090172"/>
            <a:ext cx="110974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IELTS Listening Test - 1</a:t>
            </a:r>
          </a:p>
          <a:p>
            <a:r>
              <a:rPr lang="en-US" sz="6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			  Part 3</a:t>
            </a:r>
          </a:p>
          <a:p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						   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82288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387927" y="736023"/>
            <a:ext cx="11804073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IELTS practice Listening Test - Part 3</a:t>
            </a:r>
          </a:p>
          <a:p>
            <a:endParaRPr lang="en-US" b="1" dirty="0"/>
          </a:p>
          <a:p>
            <a:r>
              <a:rPr lang="en-US" sz="2000" dirty="0"/>
              <a:t>This is the third part of your Listening test. Listen to the audio and answer questions 21-30.</a:t>
            </a:r>
          </a:p>
          <a:p>
            <a:endParaRPr lang="en-US" sz="2000" dirty="0"/>
          </a:p>
          <a:p>
            <a:r>
              <a:rPr lang="en-US" sz="2000" dirty="0"/>
              <a:t>Listen to the instructions for each part of this section carefully. Answer all the questions.</a:t>
            </a:r>
          </a:p>
          <a:p>
            <a:br>
              <a:rPr lang="en-US" sz="2000" dirty="0"/>
            </a:br>
            <a:r>
              <a:rPr lang="en-US" sz="2000" dirty="0"/>
              <a:t>While you are listening, write your answers on the question paper. </a:t>
            </a:r>
          </a:p>
          <a:p>
            <a:endParaRPr lang="en-US" sz="2000" dirty="0"/>
          </a:p>
          <a:p>
            <a:r>
              <a:rPr lang="en-US" sz="2000" dirty="0"/>
              <a:t>Use a pencil. </a:t>
            </a:r>
          </a:p>
          <a:p>
            <a:endParaRPr lang="en-US" sz="2000" dirty="0"/>
          </a:p>
          <a:p>
            <a:r>
              <a:rPr lang="en-US" sz="2000" dirty="0"/>
              <a:t>When you have completed all four parts of the Listening test you will have ten minutes to copy your answers on to a separate answer sheet.</a:t>
            </a:r>
          </a:p>
          <a:p>
            <a:endParaRPr lang="en-US" sz="2000" dirty="0"/>
          </a:p>
          <a:p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76291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387927" y="149339"/>
            <a:ext cx="11804073" cy="61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IELTS practice Listening test audio: Part 3</a:t>
            </a:r>
          </a:p>
          <a:p>
            <a:endParaRPr lang="en-US" sz="1000" dirty="0"/>
          </a:p>
          <a:p>
            <a:r>
              <a:rPr lang="en-US" sz="2400" b="1" dirty="0"/>
              <a:t>Questions 21–30</a:t>
            </a:r>
          </a:p>
          <a:p>
            <a:endParaRPr lang="en-US" sz="500" b="1" dirty="0"/>
          </a:p>
          <a:p>
            <a:r>
              <a:rPr lang="en-US" sz="2000" dirty="0"/>
              <a:t>Complete the notes below. Write no more than three words for each answer.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7971C54-032D-476B-854E-B70A9AD1FA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088" y="1752598"/>
            <a:ext cx="7566892" cy="472469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DC46BD9-D5FF-4ACB-A293-FD83C4B2EBC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272008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387927" y="149339"/>
            <a:ext cx="1180407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AAD4A2-0A9E-4A3D-9EA6-30F6857F1F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927" y="714375"/>
            <a:ext cx="7863071" cy="48437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A6C99A-8456-458D-B1B9-8F95D875F91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620902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387927" y="149339"/>
            <a:ext cx="1180407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5F2D1B-ACA7-49E8-AADC-B7C9C4C94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238" y="714375"/>
            <a:ext cx="7809635" cy="50397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FD8CEDF-0747-47A9-AE81-98C24D56222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54289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D5C20FE-6F0A-41C0-A940-A3E67FFD77CF}"/>
              </a:ext>
            </a:extLst>
          </p:cNvPr>
          <p:cNvSpPr txBox="1">
            <a:spLocks/>
          </p:cNvSpPr>
          <p:nvPr/>
        </p:nvSpPr>
        <p:spPr>
          <a:xfrm>
            <a:off x="2667074" y="2605849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Thank You…!!!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DC3B9D-C3C0-4FD1-8861-59DCF936511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6031591"/>
            <a:ext cx="3982426" cy="826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622206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6499</TotalTime>
  <Words>61</Words>
  <Application>Microsoft Office PowerPoint</Application>
  <PresentationFormat>Widescreen</PresentationFormat>
  <Paragraphs>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Bahnschrift Condensed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Terrin Hasanka Minuwandeniya</dc:creator>
  <cp:lastModifiedBy>Terrin Hasanka Minuwandeniya</cp:lastModifiedBy>
  <cp:revision>155</cp:revision>
  <dcterms:created xsi:type="dcterms:W3CDTF">2022-02-10T03:44:46Z</dcterms:created>
  <dcterms:modified xsi:type="dcterms:W3CDTF">2023-06-23T12:24:59Z</dcterms:modified>
</cp:coreProperties>
</file>