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97" r:id="rId3"/>
    <p:sldId id="310" r:id="rId4"/>
    <p:sldId id="311" r:id="rId5"/>
    <p:sldId id="312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rrin Hasanka Minuwandeniya" initials="THM" lastIdx="1" clrIdx="0">
    <p:extLst>
      <p:ext uri="{19B8F6BF-5375-455C-9EA6-DF929625EA0E}">
        <p15:presenceInfo xmlns:p15="http://schemas.microsoft.com/office/powerpoint/2012/main" userId="a43c63f05358f66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CDC8D-E346-42C9-9707-F3B2415FA5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99DB0A-A358-4506-A316-121DDB62AA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D6956-C07F-4D96-BBA2-69883E957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11-Aug-23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7DDFE-2291-47C4-B7A6-9FB06CB53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67C04-5B22-4EB4-9963-F97890308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092752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5E34B-2359-46ED-9ECA-9F541A78D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9FE8A0-097E-48BE-8E5C-EE0C5E7B9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CF5BD-0138-4CE2-A86D-34735B2B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11-Aug-23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5CB2D1-BA50-4476-B08A-F011F3734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04B04-11A6-409A-A611-9B4929DCE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33575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051556-54BD-4060-81B9-06E7133A56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DE813E-7CA0-4A09-9B1A-E03299E33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23BF4-8E50-450B-AD99-533A02A95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11-Aug-23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5A864-78EB-44C6-BC62-B660D4218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3777E-82AB-4F00-B31A-A13F4BA9C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8683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9430F-E01A-4C0E-8543-AE308062A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9527C-7A36-49E3-97EB-12AF620C2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CC8DE-F155-4C15-939E-ACFE1C1BD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11-Aug-23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80B34-2277-40E8-9B6F-ED99DBFC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4A009-5DD9-4F7E-915C-E9A1AA1B6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586247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E8CE8-A4C0-40FE-A498-4D3D4CFC1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2BEF-83CC-4203-9302-AA06F27E4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061ED-ED8F-4D33-81D3-43A965FD8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11-Aug-23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E3A51-3082-47E3-B27A-70F00054B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162D2-F732-454E-8902-BFE18759B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636614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7B37A-8014-4A13-9A67-E05F3343A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7C829-39E1-4905-A7C4-61ED16BDD8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5660C8-A1B9-4F95-96AB-B3AC8F3D1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331517-8EEE-4690-8EA5-CBE543B24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11-Aug-23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8133C0-44B7-4130-877F-44B3BA85C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CFA40-1A6B-4489-9222-3B955E814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6821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C09A8-B5A3-4065-87DA-75556DEDA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D9305-5ADF-40CC-860E-D2D2F889A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36D2D4-C118-4916-84E3-0034B69484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460243-E62A-4925-BF7D-948931C76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E0C0C7-25F9-492D-B649-AE0D0FA3C0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AC731-C490-4432-BCD6-514F65F0D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11-Aug-23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E71C3B-0A73-4B63-A988-3D1B0CC4D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4931DD-C5F1-4987-A1B3-D72FF3E75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932774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871EB-ABC4-4A4E-AEFE-3DC4857EA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0ACA96-15F3-4C3A-8865-53EFC5F28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11-Aug-23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47102F-0AEC-4145-9BE4-059CE2F2D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38021-770C-402D-B994-7C91ECB8D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93470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12C2C4-5F0D-448C-8382-579330808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11-Aug-23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BF1C2A-833C-4D9F-823B-215696F9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C4BD0B-008F-4F07-8FED-48FD67BF0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967302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0E3B3-6994-4210-9DFC-871E50F51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367AB-6014-49AB-89DF-F7040D473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829398-4220-4721-AC6F-663F15F07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CE7571-1FB8-4B19-B89A-CEE96EB59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11-Aug-23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3D304B-46F7-41E5-B58C-CFC8B5D59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CC84B-6630-4F43-BDA4-3DFB0FB7B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018403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D449F-68C9-4507-AB9D-9493584B8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1C6EDA-725C-4AEF-81B9-9249921ACE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A9A116-8806-4DD9-A18F-A8BFF9296B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67FA5-2F93-4B70-80B6-59F00A553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11-Aug-23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AD8D04-06F7-45D2-B341-83DF03E80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5A524-A2A6-44D9-9823-DD0FD629B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7513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911A4E-3888-43A0-86C4-589E111F5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29352A-6D6A-4359-B61B-B55E9771A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E69B8-E18B-48A4-A737-0B99DE13E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11-Aug-23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F8C16-A08F-44FC-AC63-B1CCCEDDB8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782A5-BE8C-4308-A971-11C61896D2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38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4A19F41-EE7C-4516-A5E1-DCAE61C612CC}"/>
              </a:ext>
            </a:extLst>
          </p:cNvPr>
          <p:cNvSpPr/>
          <p:nvPr/>
        </p:nvSpPr>
        <p:spPr>
          <a:xfrm>
            <a:off x="547255" y="2230158"/>
            <a:ext cx="1109749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			Book 13 General</a:t>
            </a:r>
          </a:p>
          <a:p>
            <a:r>
              <a:rPr lang="en-US" sz="6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      Writing Tasks 1</a:t>
            </a:r>
          </a:p>
          <a:p>
            <a:r>
              <a:rPr lang="en-US" sz="6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r>
              <a:rPr lang="en-US" sz="4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 (Test 1 to 4)</a:t>
            </a: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				   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D905CC-E973-4D83-9442-6657E4EFF1D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82288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FD905CC-E973-4D83-9442-6657E4EFF1D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883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DD40B0-68D8-43AC-8D3E-27936425E963}"/>
              </a:ext>
            </a:extLst>
          </p:cNvPr>
          <p:cNvSpPr txBox="1"/>
          <p:nvPr/>
        </p:nvSpPr>
        <p:spPr>
          <a:xfrm>
            <a:off x="217798" y="172521"/>
            <a:ext cx="11804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BOOK 13 – General – Test 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E94D35-418B-4AC3-98D4-A9B4AF54C4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798" y="735156"/>
            <a:ext cx="8635257" cy="554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35470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FD905CC-E973-4D83-9442-6657E4EFF1D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883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DD40B0-68D8-43AC-8D3E-27936425E963}"/>
              </a:ext>
            </a:extLst>
          </p:cNvPr>
          <p:cNvSpPr txBox="1"/>
          <p:nvPr/>
        </p:nvSpPr>
        <p:spPr>
          <a:xfrm>
            <a:off x="217798" y="172521"/>
            <a:ext cx="11804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BOOK 13 – General – Test 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163B12-AAFF-45A2-A8AD-C6247EB0A6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798" y="646423"/>
            <a:ext cx="8345310" cy="6039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055630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FD905CC-E973-4D83-9442-6657E4EFF1D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883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DD40B0-68D8-43AC-8D3E-27936425E963}"/>
              </a:ext>
            </a:extLst>
          </p:cNvPr>
          <p:cNvSpPr txBox="1"/>
          <p:nvPr/>
        </p:nvSpPr>
        <p:spPr>
          <a:xfrm>
            <a:off x="217798" y="172521"/>
            <a:ext cx="11804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BOOK 13 – General – Test 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4BCA48-21BF-4FDE-9C03-8E64F6CB60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798" y="714374"/>
            <a:ext cx="8485687" cy="5506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657471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FD905CC-E973-4D83-9442-6657E4EFF1D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883" y="6082748"/>
            <a:ext cx="3739117" cy="775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BAB2098-C556-4300-99E3-DD9F22EB0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3650" y="0"/>
            <a:ext cx="2038350" cy="714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DD40B0-68D8-43AC-8D3E-27936425E963}"/>
              </a:ext>
            </a:extLst>
          </p:cNvPr>
          <p:cNvSpPr txBox="1"/>
          <p:nvPr/>
        </p:nvSpPr>
        <p:spPr>
          <a:xfrm>
            <a:off x="217798" y="172521"/>
            <a:ext cx="11804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BOOK 13 – General – Test 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F12C1BF-ED3A-4ED3-8389-10F96001BC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798" y="714374"/>
            <a:ext cx="8300929" cy="572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077887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D5C20FE-6F0A-41C0-A940-A3E67FFD77CF}"/>
              </a:ext>
            </a:extLst>
          </p:cNvPr>
          <p:cNvSpPr txBox="1">
            <a:spLocks/>
          </p:cNvSpPr>
          <p:nvPr/>
        </p:nvSpPr>
        <p:spPr>
          <a:xfrm>
            <a:off x="2667074" y="2605849"/>
            <a:ext cx="7766936" cy="16463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Thank You…!!!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DC3B9D-C3C0-4FD1-8861-59DCF936511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1" y="6031591"/>
            <a:ext cx="3982426" cy="8264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622206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7805</TotalTime>
  <Words>32</Words>
  <Application>Microsoft Office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Bahnschrift Condensed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Terrin Hasanka Minuwandeniya</dc:creator>
  <cp:lastModifiedBy>Terrin Hasanka Minuwandeniya</cp:lastModifiedBy>
  <cp:revision>141</cp:revision>
  <dcterms:created xsi:type="dcterms:W3CDTF">2022-02-10T03:44:46Z</dcterms:created>
  <dcterms:modified xsi:type="dcterms:W3CDTF">2023-08-11T11:56:09Z</dcterms:modified>
</cp:coreProperties>
</file>